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76709-9FD3-4110-B584-698EF1B49ECB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2B07C3E-50C3-4FCD-8000-8776B8137E3B}">
      <dgm:prSet phldrT="[Text]"/>
      <dgm:spPr/>
      <dgm:t>
        <a:bodyPr/>
        <a:lstStyle/>
        <a:p>
          <a:r>
            <a:rPr lang="en-US" dirty="0" smtClean="0"/>
            <a:t>Beautiful</a:t>
          </a:r>
          <a:endParaRPr lang="en-US" dirty="0"/>
        </a:p>
      </dgm:t>
    </dgm:pt>
    <dgm:pt modelId="{AA89B61F-D1A7-4771-AD13-F17C52D1AF3B}" type="parTrans" cxnId="{4CF4FF52-8568-4ECB-B2EE-F9ADC47D8756}">
      <dgm:prSet/>
      <dgm:spPr/>
      <dgm:t>
        <a:bodyPr/>
        <a:lstStyle/>
        <a:p>
          <a:endParaRPr lang="en-US"/>
        </a:p>
      </dgm:t>
    </dgm:pt>
    <dgm:pt modelId="{0051D935-599C-47D4-B8ED-62B155225B1B}" type="sibTrans" cxnId="{4CF4FF52-8568-4ECB-B2EE-F9ADC47D8756}">
      <dgm:prSet/>
      <dgm:spPr/>
      <dgm:t>
        <a:bodyPr/>
        <a:lstStyle/>
        <a:p>
          <a:endParaRPr lang="en-US"/>
        </a:p>
      </dgm:t>
    </dgm:pt>
    <dgm:pt modelId="{6CB602DA-FE0F-446D-BE1E-71505D3C8EDE}">
      <dgm:prSet phldrT="[Text]"/>
      <dgm:spPr/>
      <dgm:t>
        <a:bodyPr/>
        <a:lstStyle/>
        <a:p>
          <a:r>
            <a:rPr lang="en-US" dirty="0" smtClean="0"/>
            <a:t>beau/</a:t>
          </a:r>
          <a:r>
            <a:rPr lang="en-US" dirty="0" err="1" smtClean="0"/>
            <a:t>bel</a:t>
          </a:r>
          <a:r>
            <a:rPr lang="en-US" dirty="0" smtClean="0"/>
            <a:t>/belle</a:t>
          </a:r>
          <a:endParaRPr lang="en-US" dirty="0"/>
        </a:p>
      </dgm:t>
    </dgm:pt>
    <dgm:pt modelId="{CED1C3A2-3171-40B8-B0AB-B0602FF8D31D}" type="parTrans" cxnId="{DC4F2624-B34F-48B2-B498-F9D3415B7577}">
      <dgm:prSet/>
      <dgm:spPr/>
      <dgm:t>
        <a:bodyPr/>
        <a:lstStyle/>
        <a:p>
          <a:endParaRPr lang="en-US"/>
        </a:p>
      </dgm:t>
    </dgm:pt>
    <dgm:pt modelId="{30ED55D4-0E31-46B8-B182-7686E4D2660A}" type="sibTrans" cxnId="{DC4F2624-B34F-48B2-B498-F9D3415B7577}">
      <dgm:prSet/>
      <dgm:spPr/>
      <dgm:t>
        <a:bodyPr/>
        <a:lstStyle/>
        <a:p>
          <a:endParaRPr lang="en-US"/>
        </a:p>
      </dgm:t>
    </dgm:pt>
    <dgm:pt modelId="{BE3685C2-0C13-4760-9FAE-931E2C8928C2}">
      <dgm:prSet phldrT="[Text]"/>
      <dgm:spPr/>
      <dgm:t>
        <a:bodyPr/>
        <a:lstStyle/>
        <a:p>
          <a:r>
            <a:rPr lang="en-US" dirty="0" err="1" smtClean="0"/>
            <a:t>joli</a:t>
          </a:r>
          <a:r>
            <a:rPr lang="en-US" dirty="0" smtClean="0"/>
            <a:t>/</a:t>
          </a:r>
          <a:r>
            <a:rPr lang="en-US" dirty="0" err="1" smtClean="0"/>
            <a:t>jolie</a:t>
          </a:r>
          <a:endParaRPr lang="en-US" dirty="0"/>
        </a:p>
      </dgm:t>
    </dgm:pt>
    <dgm:pt modelId="{FD7A1817-8FA6-4EB8-B23E-C30029B3C16C}" type="parTrans" cxnId="{93046677-69E8-474B-9B46-E6BF356858C7}">
      <dgm:prSet/>
      <dgm:spPr/>
      <dgm:t>
        <a:bodyPr/>
        <a:lstStyle/>
        <a:p>
          <a:endParaRPr lang="en-US"/>
        </a:p>
      </dgm:t>
    </dgm:pt>
    <dgm:pt modelId="{999D7ECB-F92F-4DFC-9AFB-CB1CF12EDB46}" type="sibTrans" cxnId="{93046677-69E8-474B-9B46-E6BF356858C7}">
      <dgm:prSet/>
      <dgm:spPr/>
      <dgm:t>
        <a:bodyPr/>
        <a:lstStyle/>
        <a:p>
          <a:endParaRPr lang="en-US"/>
        </a:p>
      </dgm:t>
    </dgm:pt>
    <dgm:pt modelId="{40613B7F-4488-4AB6-AD3C-FF02389B5B90}">
      <dgm:prSet phldrT="[Text]"/>
      <dgm:spPr/>
      <dgm:t>
        <a:bodyPr/>
        <a:lstStyle/>
        <a:p>
          <a:r>
            <a:rPr lang="en-US" dirty="0" smtClean="0"/>
            <a:t>Ugly</a:t>
          </a:r>
          <a:endParaRPr lang="en-US" dirty="0"/>
        </a:p>
      </dgm:t>
    </dgm:pt>
    <dgm:pt modelId="{CE8EE58E-18CC-40A5-A6FE-B30F594B6345}" type="parTrans" cxnId="{89251FCF-D873-4EC7-8CD2-3407A8C58015}">
      <dgm:prSet/>
      <dgm:spPr/>
      <dgm:t>
        <a:bodyPr/>
        <a:lstStyle/>
        <a:p>
          <a:endParaRPr lang="en-US"/>
        </a:p>
      </dgm:t>
    </dgm:pt>
    <dgm:pt modelId="{343D4E97-0850-4AE6-B3B0-9F7FD9E6BF02}" type="sibTrans" cxnId="{89251FCF-D873-4EC7-8CD2-3407A8C58015}">
      <dgm:prSet/>
      <dgm:spPr/>
      <dgm:t>
        <a:bodyPr/>
        <a:lstStyle/>
        <a:p>
          <a:endParaRPr lang="en-US"/>
        </a:p>
      </dgm:t>
    </dgm:pt>
    <dgm:pt modelId="{F5611C01-C309-42A0-A20E-DC7D4ECC9603}">
      <dgm:prSet phldrT="[Text]"/>
      <dgm:spPr/>
      <dgm:t>
        <a:bodyPr/>
        <a:lstStyle/>
        <a:p>
          <a:r>
            <a:rPr lang="en-US" dirty="0" err="1" smtClean="0"/>
            <a:t>vilain</a:t>
          </a:r>
          <a:r>
            <a:rPr lang="en-US" dirty="0" smtClean="0"/>
            <a:t>/</a:t>
          </a:r>
          <a:r>
            <a:rPr lang="en-US" dirty="0" err="1" smtClean="0"/>
            <a:t>vilaine</a:t>
          </a:r>
          <a:endParaRPr lang="en-US" dirty="0"/>
        </a:p>
      </dgm:t>
    </dgm:pt>
    <dgm:pt modelId="{C9151C2B-A4D1-435F-90D2-209EEA32FC79}" type="parTrans" cxnId="{74755488-28BB-4F87-81B5-CE41837C407C}">
      <dgm:prSet/>
      <dgm:spPr/>
      <dgm:t>
        <a:bodyPr/>
        <a:lstStyle/>
        <a:p>
          <a:endParaRPr lang="en-US"/>
        </a:p>
      </dgm:t>
    </dgm:pt>
    <dgm:pt modelId="{2C3B1F7C-3241-439B-95B0-B98035843414}" type="sibTrans" cxnId="{74755488-28BB-4F87-81B5-CE41837C407C}">
      <dgm:prSet/>
      <dgm:spPr/>
      <dgm:t>
        <a:bodyPr/>
        <a:lstStyle/>
        <a:p>
          <a:endParaRPr lang="en-US"/>
        </a:p>
      </dgm:t>
    </dgm:pt>
    <dgm:pt modelId="{98687994-05A4-40D8-9EC2-55AAB0663BF6}">
      <dgm:prSet phldrT="[Text]"/>
      <dgm:spPr/>
      <dgm:t>
        <a:bodyPr/>
        <a:lstStyle/>
        <a:p>
          <a:r>
            <a:rPr lang="en-US" dirty="0" smtClean="0"/>
            <a:t>Pretty</a:t>
          </a:r>
          <a:endParaRPr lang="en-US" dirty="0"/>
        </a:p>
      </dgm:t>
    </dgm:pt>
    <dgm:pt modelId="{353EB244-57D3-4D17-9A42-33DF092E88DD}" type="sibTrans" cxnId="{3FF7F8A3-3D69-42F2-8242-5702A3F4A494}">
      <dgm:prSet/>
      <dgm:spPr/>
      <dgm:t>
        <a:bodyPr/>
        <a:lstStyle/>
        <a:p>
          <a:endParaRPr lang="en-US"/>
        </a:p>
      </dgm:t>
    </dgm:pt>
    <dgm:pt modelId="{C5852B7F-4B4A-4060-8353-18B593615E90}" type="parTrans" cxnId="{3FF7F8A3-3D69-42F2-8242-5702A3F4A494}">
      <dgm:prSet/>
      <dgm:spPr/>
      <dgm:t>
        <a:bodyPr/>
        <a:lstStyle/>
        <a:p>
          <a:endParaRPr lang="en-US"/>
        </a:p>
      </dgm:t>
    </dgm:pt>
    <dgm:pt modelId="{420A9FB2-4064-4C95-AF69-4BCBD0D3957D}" type="pres">
      <dgm:prSet presAssocID="{01A76709-9FD3-4110-B584-698EF1B49ECB}" presName="Name0" presStyleCnt="0">
        <dgm:presLayoutVars>
          <dgm:dir/>
          <dgm:animLvl val="lvl"/>
          <dgm:resizeHandles val="exact"/>
        </dgm:presLayoutVars>
      </dgm:prSet>
      <dgm:spPr/>
    </dgm:pt>
    <dgm:pt modelId="{72818CE2-8E30-4D23-BDC9-49971EDC4CD0}" type="pres">
      <dgm:prSet presAssocID="{F2B07C3E-50C3-4FCD-8000-8776B8137E3B}" presName="linNode" presStyleCnt="0"/>
      <dgm:spPr/>
    </dgm:pt>
    <dgm:pt modelId="{38EDB23D-8072-46F8-85E3-ACCB6B36EE6A}" type="pres">
      <dgm:prSet presAssocID="{F2B07C3E-50C3-4FCD-8000-8776B8137E3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E77596B-8DA0-4112-AD0A-A91C510F5A11}" type="pres">
      <dgm:prSet presAssocID="{F2B07C3E-50C3-4FCD-8000-8776B8137E3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5B1B7-F9C4-4818-BF21-D8EC0396C331}" type="pres">
      <dgm:prSet presAssocID="{0051D935-599C-47D4-B8ED-62B155225B1B}" presName="sp" presStyleCnt="0"/>
      <dgm:spPr/>
    </dgm:pt>
    <dgm:pt modelId="{44DAE082-A1C0-4509-8A37-F0F8AA4EAC01}" type="pres">
      <dgm:prSet presAssocID="{98687994-05A4-40D8-9EC2-55AAB0663BF6}" presName="linNode" presStyleCnt="0"/>
      <dgm:spPr/>
    </dgm:pt>
    <dgm:pt modelId="{1DB3AA64-D848-4E28-9664-92FBDB3928CF}" type="pres">
      <dgm:prSet presAssocID="{98687994-05A4-40D8-9EC2-55AAB0663BF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21E51-0D7F-408F-8F8B-64FB6CA57489}" type="pres">
      <dgm:prSet presAssocID="{98687994-05A4-40D8-9EC2-55AAB0663BF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2E5DD-A782-414A-ABB0-2F1EB3CDE153}" type="pres">
      <dgm:prSet presAssocID="{353EB244-57D3-4D17-9A42-33DF092E88DD}" presName="sp" presStyleCnt="0"/>
      <dgm:spPr/>
    </dgm:pt>
    <dgm:pt modelId="{AC95F0B3-4421-4F76-92B5-8BA9FB5B40B9}" type="pres">
      <dgm:prSet presAssocID="{40613B7F-4488-4AB6-AD3C-FF02389B5B90}" presName="linNode" presStyleCnt="0"/>
      <dgm:spPr/>
    </dgm:pt>
    <dgm:pt modelId="{C9C50FD5-51ED-4694-940D-B0797E2A5D9A}" type="pres">
      <dgm:prSet presAssocID="{40613B7F-4488-4AB6-AD3C-FF02389B5B9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FCDAA-963F-466D-A510-EF80962D97E6}" type="pres">
      <dgm:prSet presAssocID="{40613B7F-4488-4AB6-AD3C-FF02389B5B9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4D94B6-6092-491D-A319-DBCDCE7D966D}" type="presOf" srcId="{6CB602DA-FE0F-446D-BE1E-71505D3C8EDE}" destId="{3E77596B-8DA0-4112-AD0A-A91C510F5A11}" srcOrd="0" destOrd="0" presId="urn:microsoft.com/office/officeart/2005/8/layout/vList5"/>
    <dgm:cxn modelId="{93046677-69E8-474B-9B46-E6BF356858C7}" srcId="{98687994-05A4-40D8-9EC2-55AAB0663BF6}" destId="{BE3685C2-0C13-4760-9FAE-931E2C8928C2}" srcOrd="0" destOrd="0" parTransId="{FD7A1817-8FA6-4EB8-B23E-C30029B3C16C}" sibTransId="{999D7ECB-F92F-4DFC-9AFB-CB1CF12EDB46}"/>
    <dgm:cxn modelId="{428484D4-F466-4352-A506-C029F63A05DD}" type="presOf" srcId="{01A76709-9FD3-4110-B584-698EF1B49ECB}" destId="{420A9FB2-4064-4C95-AF69-4BCBD0D3957D}" srcOrd="0" destOrd="0" presId="urn:microsoft.com/office/officeart/2005/8/layout/vList5"/>
    <dgm:cxn modelId="{74755488-28BB-4F87-81B5-CE41837C407C}" srcId="{40613B7F-4488-4AB6-AD3C-FF02389B5B90}" destId="{F5611C01-C309-42A0-A20E-DC7D4ECC9603}" srcOrd="0" destOrd="0" parTransId="{C9151C2B-A4D1-435F-90D2-209EEA32FC79}" sibTransId="{2C3B1F7C-3241-439B-95B0-B98035843414}"/>
    <dgm:cxn modelId="{BAD65ED3-6FEA-4B11-9BC1-836E0C7EDDD2}" type="presOf" srcId="{40613B7F-4488-4AB6-AD3C-FF02389B5B90}" destId="{C9C50FD5-51ED-4694-940D-B0797E2A5D9A}" srcOrd="0" destOrd="0" presId="urn:microsoft.com/office/officeart/2005/8/layout/vList5"/>
    <dgm:cxn modelId="{54D3D6D5-0861-4650-AE43-ACE74E2DB8B3}" type="presOf" srcId="{F2B07C3E-50C3-4FCD-8000-8776B8137E3B}" destId="{38EDB23D-8072-46F8-85E3-ACCB6B36EE6A}" srcOrd="0" destOrd="0" presId="urn:microsoft.com/office/officeart/2005/8/layout/vList5"/>
    <dgm:cxn modelId="{4CF4FF52-8568-4ECB-B2EE-F9ADC47D8756}" srcId="{01A76709-9FD3-4110-B584-698EF1B49ECB}" destId="{F2B07C3E-50C3-4FCD-8000-8776B8137E3B}" srcOrd="0" destOrd="0" parTransId="{AA89B61F-D1A7-4771-AD13-F17C52D1AF3B}" sibTransId="{0051D935-599C-47D4-B8ED-62B155225B1B}"/>
    <dgm:cxn modelId="{89251FCF-D873-4EC7-8CD2-3407A8C58015}" srcId="{01A76709-9FD3-4110-B584-698EF1B49ECB}" destId="{40613B7F-4488-4AB6-AD3C-FF02389B5B90}" srcOrd="2" destOrd="0" parTransId="{CE8EE58E-18CC-40A5-A6FE-B30F594B6345}" sibTransId="{343D4E97-0850-4AE6-B3B0-9F7FD9E6BF02}"/>
    <dgm:cxn modelId="{8FF5014E-871B-40E8-A1D9-C7AE697B2296}" type="presOf" srcId="{BE3685C2-0C13-4760-9FAE-931E2C8928C2}" destId="{CFA21E51-0D7F-408F-8F8B-64FB6CA57489}" srcOrd="0" destOrd="0" presId="urn:microsoft.com/office/officeart/2005/8/layout/vList5"/>
    <dgm:cxn modelId="{D1F86137-B51E-441E-A62F-0A11FCE28D50}" type="presOf" srcId="{98687994-05A4-40D8-9EC2-55AAB0663BF6}" destId="{1DB3AA64-D848-4E28-9664-92FBDB3928CF}" srcOrd="0" destOrd="0" presId="urn:microsoft.com/office/officeart/2005/8/layout/vList5"/>
    <dgm:cxn modelId="{B5676E5C-B25A-4E55-9CA3-B087EB32D2FD}" type="presOf" srcId="{F5611C01-C309-42A0-A20E-DC7D4ECC9603}" destId="{D67FCDAA-963F-466D-A510-EF80962D97E6}" srcOrd="0" destOrd="0" presId="urn:microsoft.com/office/officeart/2005/8/layout/vList5"/>
    <dgm:cxn modelId="{3FF7F8A3-3D69-42F2-8242-5702A3F4A494}" srcId="{01A76709-9FD3-4110-B584-698EF1B49ECB}" destId="{98687994-05A4-40D8-9EC2-55AAB0663BF6}" srcOrd="1" destOrd="0" parTransId="{C5852B7F-4B4A-4060-8353-18B593615E90}" sibTransId="{353EB244-57D3-4D17-9A42-33DF092E88DD}"/>
    <dgm:cxn modelId="{DC4F2624-B34F-48B2-B498-F9D3415B7577}" srcId="{F2B07C3E-50C3-4FCD-8000-8776B8137E3B}" destId="{6CB602DA-FE0F-446D-BE1E-71505D3C8EDE}" srcOrd="0" destOrd="0" parTransId="{CED1C3A2-3171-40B8-B0AB-B0602FF8D31D}" sibTransId="{30ED55D4-0E31-46B8-B182-7686E4D2660A}"/>
    <dgm:cxn modelId="{8FC29898-CDF6-423B-8572-ED6F27D3BE6F}" type="presParOf" srcId="{420A9FB2-4064-4C95-AF69-4BCBD0D3957D}" destId="{72818CE2-8E30-4D23-BDC9-49971EDC4CD0}" srcOrd="0" destOrd="0" presId="urn:microsoft.com/office/officeart/2005/8/layout/vList5"/>
    <dgm:cxn modelId="{6D65B2A9-8578-4BE3-A1E2-4CAAFE639B79}" type="presParOf" srcId="{72818CE2-8E30-4D23-BDC9-49971EDC4CD0}" destId="{38EDB23D-8072-46F8-85E3-ACCB6B36EE6A}" srcOrd="0" destOrd="0" presId="urn:microsoft.com/office/officeart/2005/8/layout/vList5"/>
    <dgm:cxn modelId="{7D1EE521-0F38-43CA-847E-439EB224BA3D}" type="presParOf" srcId="{72818CE2-8E30-4D23-BDC9-49971EDC4CD0}" destId="{3E77596B-8DA0-4112-AD0A-A91C510F5A11}" srcOrd="1" destOrd="0" presId="urn:microsoft.com/office/officeart/2005/8/layout/vList5"/>
    <dgm:cxn modelId="{C87DD608-359A-4F90-8A44-92B046B59ADD}" type="presParOf" srcId="{420A9FB2-4064-4C95-AF69-4BCBD0D3957D}" destId="{F475B1B7-F9C4-4818-BF21-D8EC0396C331}" srcOrd="1" destOrd="0" presId="urn:microsoft.com/office/officeart/2005/8/layout/vList5"/>
    <dgm:cxn modelId="{3F56E677-58DD-437D-88E1-E5D8877B196C}" type="presParOf" srcId="{420A9FB2-4064-4C95-AF69-4BCBD0D3957D}" destId="{44DAE082-A1C0-4509-8A37-F0F8AA4EAC01}" srcOrd="2" destOrd="0" presId="urn:microsoft.com/office/officeart/2005/8/layout/vList5"/>
    <dgm:cxn modelId="{BA579FB9-6073-4626-AAF1-78837C30C532}" type="presParOf" srcId="{44DAE082-A1C0-4509-8A37-F0F8AA4EAC01}" destId="{1DB3AA64-D848-4E28-9664-92FBDB3928CF}" srcOrd="0" destOrd="0" presId="urn:microsoft.com/office/officeart/2005/8/layout/vList5"/>
    <dgm:cxn modelId="{D258B913-75C7-4DCA-A62B-FAD40D9ABD99}" type="presParOf" srcId="{44DAE082-A1C0-4509-8A37-F0F8AA4EAC01}" destId="{CFA21E51-0D7F-408F-8F8B-64FB6CA57489}" srcOrd="1" destOrd="0" presId="urn:microsoft.com/office/officeart/2005/8/layout/vList5"/>
    <dgm:cxn modelId="{9C42A357-5673-4C96-8035-4163C9B9F916}" type="presParOf" srcId="{420A9FB2-4064-4C95-AF69-4BCBD0D3957D}" destId="{FF22E5DD-A782-414A-ABB0-2F1EB3CDE153}" srcOrd="3" destOrd="0" presId="urn:microsoft.com/office/officeart/2005/8/layout/vList5"/>
    <dgm:cxn modelId="{93EDFEAD-ED75-40E6-A4CE-7FD0246B6D4A}" type="presParOf" srcId="{420A9FB2-4064-4C95-AF69-4BCBD0D3957D}" destId="{AC95F0B3-4421-4F76-92B5-8BA9FB5B40B9}" srcOrd="4" destOrd="0" presId="urn:microsoft.com/office/officeart/2005/8/layout/vList5"/>
    <dgm:cxn modelId="{11CB89C1-9361-44E9-8059-DC37EC7B81BE}" type="presParOf" srcId="{AC95F0B3-4421-4F76-92B5-8BA9FB5B40B9}" destId="{C9C50FD5-51ED-4694-940D-B0797E2A5D9A}" srcOrd="0" destOrd="0" presId="urn:microsoft.com/office/officeart/2005/8/layout/vList5"/>
    <dgm:cxn modelId="{0E439F80-CE59-4D98-869A-C95C3F7DC8AB}" type="presParOf" srcId="{AC95F0B3-4421-4F76-92B5-8BA9FB5B40B9}" destId="{D67FCDAA-963F-466D-A510-EF80962D97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97185E-DE79-4E75-9D7F-95D15BBC7EF3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BD6344-16A9-4843-9177-CA33C8128E1D}">
      <dgm:prSet phldrT="[Text]"/>
      <dgm:spPr/>
      <dgm:t>
        <a:bodyPr/>
        <a:lstStyle/>
        <a:p>
          <a:r>
            <a:rPr lang="en-US" dirty="0" smtClean="0"/>
            <a:t>Young </a:t>
          </a:r>
          <a:endParaRPr lang="en-US" dirty="0"/>
        </a:p>
      </dgm:t>
    </dgm:pt>
    <dgm:pt modelId="{086249FB-BF3D-494F-A61C-AF486CB7A2FF}" type="parTrans" cxnId="{F9AD9CE0-E384-4F0C-BDAA-8000743B7873}">
      <dgm:prSet/>
      <dgm:spPr/>
      <dgm:t>
        <a:bodyPr/>
        <a:lstStyle/>
        <a:p>
          <a:endParaRPr lang="en-US"/>
        </a:p>
      </dgm:t>
    </dgm:pt>
    <dgm:pt modelId="{228BEC61-EFB3-4073-83D0-6BDC3A3CD35D}" type="sibTrans" cxnId="{F9AD9CE0-E384-4F0C-BDAA-8000743B7873}">
      <dgm:prSet/>
      <dgm:spPr/>
      <dgm:t>
        <a:bodyPr/>
        <a:lstStyle/>
        <a:p>
          <a:endParaRPr lang="en-US"/>
        </a:p>
      </dgm:t>
    </dgm:pt>
    <dgm:pt modelId="{13A40895-D6A9-466C-8B2D-9C689C7E96AB}">
      <dgm:prSet phldrT="[Text]"/>
      <dgm:spPr/>
      <dgm:t>
        <a:bodyPr/>
        <a:lstStyle/>
        <a:p>
          <a:r>
            <a:rPr lang="en-US" dirty="0" err="1" smtClean="0"/>
            <a:t>jeune</a:t>
          </a:r>
          <a:r>
            <a:rPr lang="en-US" dirty="0" smtClean="0"/>
            <a:t>/</a:t>
          </a:r>
          <a:r>
            <a:rPr lang="en-US" dirty="0" err="1" smtClean="0"/>
            <a:t>jeune</a:t>
          </a:r>
          <a:endParaRPr lang="en-US" dirty="0"/>
        </a:p>
      </dgm:t>
    </dgm:pt>
    <dgm:pt modelId="{BBC35A02-0F8B-42F5-A59E-F732B0C72092}" type="parTrans" cxnId="{EBAF22BD-A684-4CBC-8F4C-C32F88C19BDE}">
      <dgm:prSet/>
      <dgm:spPr/>
      <dgm:t>
        <a:bodyPr/>
        <a:lstStyle/>
        <a:p>
          <a:endParaRPr lang="en-US"/>
        </a:p>
      </dgm:t>
    </dgm:pt>
    <dgm:pt modelId="{C226BAC1-3E42-4EE6-A346-5C7FE4096126}" type="sibTrans" cxnId="{EBAF22BD-A684-4CBC-8F4C-C32F88C19BDE}">
      <dgm:prSet/>
      <dgm:spPr/>
      <dgm:t>
        <a:bodyPr/>
        <a:lstStyle/>
        <a:p>
          <a:endParaRPr lang="en-US"/>
        </a:p>
      </dgm:t>
    </dgm:pt>
    <dgm:pt modelId="{393018E4-5FF3-4C13-A2D6-F676BBEA35F4}">
      <dgm:prSet phldrT="[Text]"/>
      <dgm:spPr/>
      <dgm:t>
        <a:bodyPr/>
        <a:lstStyle/>
        <a:p>
          <a:r>
            <a:rPr lang="en-US" dirty="0" smtClean="0"/>
            <a:t>Old</a:t>
          </a:r>
          <a:endParaRPr lang="en-US" dirty="0"/>
        </a:p>
      </dgm:t>
    </dgm:pt>
    <dgm:pt modelId="{6DF3D6B2-8C7B-4D9C-AD36-AF4EAFE9D66D}" type="parTrans" cxnId="{8BA40A42-32AE-4F25-A4C9-EF5DF1A40EEC}">
      <dgm:prSet/>
      <dgm:spPr/>
      <dgm:t>
        <a:bodyPr/>
        <a:lstStyle/>
        <a:p>
          <a:endParaRPr lang="en-US"/>
        </a:p>
      </dgm:t>
    </dgm:pt>
    <dgm:pt modelId="{C6624FEE-FAE4-407D-B8FA-4C916FFAFCD8}" type="sibTrans" cxnId="{8BA40A42-32AE-4F25-A4C9-EF5DF1A40EEC}">
      <dgm:prSet/>
      <dgm:spPr/>
      <dgm:t>
        <a:bodyPr/>
        <a:lstStyle/>
        <a:p>
          <a:endParaRPr lang="en-US"/>
        </a:p>
      </dgm:t>
    </dgm:pt>
    <dgm:pt modelId="{502059A8-5CDF-4CC0-9450-AB2A4075FFBF}">
      <dgm:prSet phldrT="[Text]"/>
      <dgm:spPr/>
      <dgm:t>
        <a:bodyPr/>
        <a:lstStyle/>
        <a:p>
          <a:r>
            <a:rPr lang="en-US" dirty="0" err="1" smtClean="0"/>
            <a:t>vieux</a:t>
          </a:r>
          <a:r>
            <a:rPr lang="en-US" dirty="0" smtClean="0"/>
            <a:t>/</a:t>
          </a:r>
          <a:r>
            <a:rPr lang="en-US" dirty="0" err="1" smtClean="0"/>
            <a:t>vieil</a:t>
          </a:r>
          <a:r>
            <a:rPr lang="en-US" dirty="0" smtClean="0"/>
            <a:t>/</a:t>
          </a:r>
          <a:r>
            <a:rPr lang="en-US" dirty="0" err="1" smtClean="0"/>
            <a:t>vieille</a:t>
          </a:r>
          <a:endParaRPr lang="en-US" dirty="0"/>
        </a:p>
      </dgm:t>
    </dgm:pt>
    <dgm:pt modelId="{CFCEEC35-511C-41D8-B15D-2F2B2D5FA0A5}" type="parTrans" cxnId="{EF61B504-2DA8-483C-BAFA-190E485C6EA5}">
      <dgm:prSet/>
      <dgm:spPr/>
      <dgm:t>
        <a:bodyPr/>
        <a:lstStyle/>
        <a:p>
          <a:endParaRPr lang="en-US"/>
        </a:p>
      </dgm:t>
    </dgm:pt>
    <dgm:pt modelId="{B6BC47F5-EDD2-4916-ADC0-B7051D0897F5}" type="sibTrans" cxnId="{EF61B504-2DA8-483C-BAFA-190E485C6EA5}">
      <dgm:prSet/>
      <dgm:spPr/>
      <dgm:t>
        <a:bodyPr/>
        <a:lstStyle/>
        <a:p>
          <a:endParaRPr lang="en-US"/>
        </a:p>
      </dgm:t>
    </dgm:pt>
    <dgm:pt modelId="{68B88EC7-E086-4B0C-B616-9FB68B05D155}">
      <dgm:prSet phldrT="[Text]"/>
      <dgm:spPr/>
      <dgm:t>
        <a:bodyPr/>
        <a:lstStyle/>
        <a:p>
          <a:r>
            <a:rPr lang="en-US" dirty="0" smtClean="0"/>
            <a:t>New</a:t>
          </a:r>
          <a:endParaRPr lang="en-US" dirty="0"/>
        </a:p>
      </dgm:t>
    </dgm:pt>
    <dgm:pt modelId="{315F4895-3835-4C68-B152-DF2E456FA19D}" type="parTrans" cxnId="{66666B5C-49C8-4822-9796-2A25CFAA2C70}">
      <dgm:prSet/>
      <dgm:spPr/>
      <dgm:t>
        <a:bodyPr/>
        <a:lstStyle/>
        <a:p>
          <a:endParaRPr lang="en-US"/>
        </a:p>
      </dgm:t>
    </dgm:pt>
    <dgm:pt modelId="{2857412F-03C6-47A8-9306-3642C281D534}" type="sibTrans" cxnId="{66666B5C-49C8-4822-9796-2A25CFAA2C70}">
      <dgm:prSet/>
      <dgm:spPr/>
      <dgm:t>
        <a:bodyPr/>
        <a:lstStyle/>
        <a:p>
          <a:endParaRPr lang="en-US"/>
        </a:p>
      </dgm:t>
    </dgm:pt>
    <dgm:pt modelId="{F4F88989-C47E-4464-B867-41576C041C0F}">
      <dgm:prSet phldrT="[Text]"/>
      <dgm:spPr/>
      <dgm:t>
        <a:bodyPr/>
        <a:lstStyle/>
        <a:p>
          <a:r>
            <a:rPr lang="en-US" dirty="0" smtClean="0"/>
            <a:t>nouveau/</a:t>
          </a:r>
          <a:r>
            <a:rPr lang="en-US" dirty="0" err="1" smtClean="0"/>
            <a:t>nouvel</a:t>
          </a:r>
          <a:r>
            <a:rPr lang="en-US" dirty="0" smtClean="0"/>
            <a:t>/nouvelle</a:t>
          </a:r>
          <a:endParaRPr lang="en-US" dirty="0"/>
        </a:p>
      </dgm:t>
    </dgm:pt>
    <dgm:pt modelId="{5DE8C753-099E-4E43-BD79-04BF74E1760E}" type="parTrans" cxnId="{BCEACDD9-DA9C-48C6-9FC9-130587A79E9B}">
      <dgm:prSet/>
      <dgm:spPr/>
      <dgm:t>
        <a:bodyPr/>
        <a:lstStyle/>
        <a:p>
          <a:endParaRPr lang="en-US"/>
        </a:p>
      </dgm:t>
    </dgm:pt>
    <dgm:pt modelId="{A680983D-4475-41AB-AA68-17B975F70843}" type="sibTrans" cxnId="{BCEACDD9-DA9C-48C6-9FC9-130587A79E9B}">
      <dgm:prSet/>
      <dgm:spPr/>
      <dgm:t>
        <a:bodyPr/>
        <a:lstStyle/>
        <a:p>
          <a:endParaRPr lang="en-US"/>
        </a:p>
      </dgm:t>
    </dgm:pt>
    <dgm:pt modelId="{866748B7-EA6E-4224-8584-0A05ADD66B60}" type="pres">
      <dgm:prSet presAssocID="{8297185E-DE79-4E75-9D7F-95D15BBC7EF3}" presName="Name0" presStyleCnt="0">
        <dgm:presLayoutVars>
          <dgm:dir/>
          <dgm:animLvl val="lvl"/>
          <dgm:resizeHandles val="exact"/>
        </dgm:presLayoutVars>
      </dgm:prSet>
      <dgm:spPr/>
    </dgm:pt>
    <dgm:pt modelId="{FC1EB733-31EA-415E-B497-5D774D377C87}" type="pres">
      <dgm:prSet presAssocID="{48BD6344-16A9-4843-9177-CA33C8128E1D}" presName="linNode" presStyleCnt="0"/>
      <dgm:spPr/>
    </dgm:pt>
    <dgm:pt modelId="{850DB309-72BD-4FA9-A9F9-7E28FCD59357}" type="pres">
      <dgm:prSet presAssocID="{48BD6344-16A9-4843-9177-CA33C8128E1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AB0DAE1-7AFC-4499-BDA3-86545B884E94}" type="pres">
      <dgm:prSet presAssocID="{48BD6344-16A9-4843-9177-CA33C8128E1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039C3-D3B0-43D2-9029-FCC66E339F6A}" type="pres">
      <dgm:prSet presAssocID="{228BEC61-EFB3-4073-83D0-6BDC3A3CD35D}" presName="sp" presStyleCnt="0"/>
      <dgm:spPr/>
    </dgm:pt>
    <dgm:pt modelId="{2028CF4C-DF0F-4447-AAEB-930978FD7FB2}" type="pres">
      <dgm:prSet presAssocID="{393018E4-5FF3-4C13-A2D6-F676BBEA35F4}" presName="linNode" presStyleCnt="0"/>
      <dgm:spPr/>
    </dgm:pt>
    <dgm:pt modelId="{CA299B8C-EEE0-4BC4-A010-AFF7859FBC6D}" type="pres">
      <dgm:prSet presAssocID="{393018E4-5FF3-4C13-A2D6-F676BBEA35F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CA0F5-1363-4E20-8EB4-B93604F76572}" type="pres">
      <dgm:prSet presAssocID="{393018E4-5FF3-4C13-A2D6-F676BBEA35F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FA66B-77E6-4AB8-84DD-264F1696DC57}" type="pres">
      <dgm:prSet presAssocID="{C6624FEE-FAE4-407D-B8FA-4C916FFAFCD8}" presName="sp" presStyleCnt="0"/>
      <dgm:spPr/>
    </dgm:pt>
    <dgm:pt modelId="{54B1E069-B974-4B8C-9978-6F3360C3CFC7}" type="pres">
      <dgm:prSet presAssocID="{68B88EC7-E086-4B0C-B616-9FB68B05D155}" presName="linNode" presStyleCnt="0"/>
      <dgm:spPr/>
    </dgm:pt>
    <dgm:pt modelId="{43A28BE3-C1E9-4B9C-B33B-08205E83082C}" type="pres">
      <dgm:prSet presAssocID="{68B88EC7-E086-4B0C-B616-9FB68B05D15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C1109CE-1043-4B06-9763-B766EB5D3703}" type="pres">
      <dgm:prSet presAssocID="{68B88EC7-E086-4B0C-B616-9FB68B05D15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09BAB-4C3C-4122-843D-542AEFFF1115}" type="presOf" srcId="{393018E4-5FF3-4C13-A2D6-F676BBEA35F4}" destId="{CA299B8C-EEE0-4BC4-A010-AFF7859FBC6D}" srcOrd="0" destOrd="0" presId="urn:microsoft.com/office/officeart/2005/8/layout/vList5"/>
    <dgm:cxn modelId="{37E667A5-F30B-491F-90FD-5790E74AB40C}" type="presOf" srcId="{68B88EC7-E086-4B0C-B616-9FB68B05D155}" destId="{43A28BE3-C1E9-4B9C-B33B-08205E83082C}" srcOrd="0" destOrd="0" presId="urn:microsoft.com/office/officeart/2005/8/layout/vList5"/>
    <dgm:cxn modelId="{EF61B504-2DA8-483C-BAFA-190E485C6EA5}" srcId="{393018E4-5FF3-4C13-A2D6-F676BBEA35F4}" destId="{502059A8-5CDF-4CC0-9450-AB2A4075FFBF}" srcOrd="0" destOrd="0" parTransId="{CFCEEC35-511C-41D8-B15D-2F2B2D5FA0A5}" sibTransId="{B6BC47F5-EDD2-4916-ADC0-B7051D0897F5}"/>
    <dgm:cxn modelId="{47CCB67E-A2B6-4CA7-9F92-DAED3E105C11}" type="presOf" srcId="{48BD6344-16A9-4843-9177-CA33C8128E1D}" destId="{850DB309-72BD-4FA9-A9F9-7E28FCD59357}" srcOrd="0" destOrd="0" presId="urn:microsoft.com/office/officeart/2005/8/layout/vList5"/>
    <dgm:cxn modelId="{BCEACDD9-DA9C-48C6-9FC9-130587A79E9B}" srcId="{68B88EC7-E086-4B0C-B616-9FB68B05D155}" destId="{F4F88989-C47E-4464-B867-41576C041C0F}" srcOrd="0" destOrd="0" parTransId="{5DE8C753-099E-4E43-BD79-04BF74E1760E}" sibTransId="{A680983D-4475-41AB-AA68-17B975F70843}"/>
    <dgm:cxn modelId="{29A063C9-9161-4999-9CC0-1DE975C80867}" type="presOf" srcId="{502059A8-5CDF-4CC0-9450-AB2A4075FFBF}" destId="{3D7CA0F5-1363-4E20-8EB4-B93604F76572}" srcOrd="0" destOrd="0" presId="urn:microsoft.com/office/officeart/2005/8/layout/vList5"/>
    <dgm:cxn modelId="{EBAF22BD-A684-4CBC-8F4C-C32F88C19BDE}" srcId="{48BD6344-16A9-4843-9177-CA33C8128E1D}" destId="{13A40895-D6A9-466C-8B2D-9C689C7E96AB}" srcOrd="0" destOrd="0" parTransId="{BBC35A02-0F8B-42F5-A59E-F732B0C72092}" sibTransId="{C226BAC1-3E42-4EE6-A346-5C7FE4096126}"/>
    <dgm:cxn modelId="{02F40462-E5BD-4D55-9B67-EA237F678E67}" type="presOf" srcId="{8297185E-DE79-4E75-9D7F-95D15BBC7EF3}" destId="{866748B7-EA6E-4224-8584-0A05ADD66B60}" srcOrd="0" destOrd="0" presId="urn:microsoft.com/office/officeart/2005/8/layout/vList5"/>
    <dgm:cxn modelId="{8BA40A42-32AE-4F25-A4C9-EF5DF1A40EEC}" srcId="{8297185E-DE79-4E75-9D7F-95D15BBC7EF3}" destId="{393018E4-5FF3-4C13-A2D6-F676BBEA35F4}" srcOrd="1" destOrd="0" parTransId="{6DF3D6B2-8C7B-4D9C-AD36-AF4EAFE9D66D}" sibTransId="{C6624FEE-FAE4-407D-B8FA-4C916FFAFCD8}"/>
    <dgm:cxn modelId="{BC1DCB0D-1DE8-4411-AC27-E1D8E2F463D5}" type="presOf" srcId="{13A40895-D6A9-466C-8B2D-9C689C7E96AB}" destId="{DAB0DAE1-7AFC-4499-BDA3-86545B884E94}" srcOrd="0" destOrd="0" presId="urn:microsoft.com/office/officeart/2005/8/layout/vList5"/>
    <dgm:cxn modelId="{66666B5C-49C8-4822-9796-2A25CFAA2C70}" srcId="{8297185E-DE79-4E75-9D7F-95D15BBC7EF3}" destId="{68B88EC7-E086-4B0C-B616-9FB68B05D155}" srcOrd="2" destOrd="0" parTransId="{315F4895-3835-4C68-B152-DF2E456FA19D}" sibTransId="{2857412F-03C6-47A8-9306-3642C281D534}"/>
    <dgm:cxn modelId="{F9AD9CE0-E384-4F0C-BDAA-8000743B7873}" srcId="{8297185E-DE79-4E75-9D7F-95D15BBC7EF3}" destId="{48BD6344-16A9-4843-9177-CA33C8128E1D}" srcOrd="0" destOrd="0" parTransId="{086249FB-BF3D-494F-A61C-AF486CB7A2FF}" sibTransId="{228BEC61-EFB3-4073-83D0-6BDC3A3CD35D}"/>
    <dgm:cxn modelId="{D65A3FB7-740A-4D4C-9880-539A70730984}" type="presOf" srcId="{F4F88989-C47E-4464-B867-41576C041C0F}" destId="{9C1109CE-1043-4B06-9763-B766EB5D3703}" srcOrd="0" destOrd="0" presId="urn:microsoft.com/office/officeart/2005/8/layout/vList5"/>
    <dgm:cxn modelId="{E49BD65B-0FDB-4EB8-925F-CDF52A7A3AAE}" type="presParOf" srcId="{866748B7-EA6E-4224-8584-0A05ADD66B60}" destId="{FC1EB733-31EA-415E-B497-5D774D377C87}" srcOrd="0" destOrd="0" presId="urn:microsoft.com/office/officeart/2005/8/layout/vList5"/>
    <dgm:cxn modelId="{FDA1BD9F-0544-4986-B608-A798BF7AA9C7}" type="presParOf" srcId="{FC1EB733-31EA-415E-B497-5D774D377C87}" destId="{850DB309-72BD-4FA9-A9F9-7E28FCD59357}" srcOrd="0" destOrd="0" presId="urn:microsoft.com/office/officeart/2005/8/layout/vList5"/>
    <dgm:cxn modelId="{5C93368B-F567-4924-9682-A7963A1BA45E}" type="presParOf" srcId="{FC1EB733-31EA-415E-B497-5D774D377C87}" destId="{DAB0DAE1-7AFC-4499-BDA3-86545B884E94}" srcOrd="1" destOrd="0" presId="urn:microsoft.com/office/officeart/2005/8/layout/vList5"/>
    <dgm:cxn modelId="{93793CC5-DC8B-41B2-9A5D-706DDF05CE60}" type="presParOf" srcId="{866748B7-EA6E-4224-8584-0A05ADD66B60}" destId="{AA8039C3-D3B0-43D2-9029-FCC66E339F6A}" srcOrd="1" destOrd="0" presId="urn:microsoft.com/office/officeart/2005/8/layout/vList5"/>
    <dgm:cxn modelId="{493E7E08-5379-4891-BD49-44E713BEB049}" type="presParOf" srcId="{866748B7-EA6E-4224-8584-0A05ADD66B60}" destId="{2028CF4C-DF0F-4447-AAEB-930978FD7FB2}" srcOrd="2" destOrd="0" presId="urn:microsoft.com/office/officeart/2005/8/layout/vList5"/>
    <dgm:cxn modelId="{16C6A5D1-D50D-4E97-8B37-2CE3475CEDF2}" type="presParOf" srcId="{2028CF4C-DF0F-4447-AAEB-930978FD7FB2}" destId="{CA299B8C-EEE0-4BC4-A010-AFF7859FBC6D}" srcOrd="0" destOrd="0" presId="urn:microsoft.com/office/officeart/2005/8/layout/vList5"/>
    <dgm:cxn modelId="{3A79E453-3DD7-48A5-A1D8-E145013523CB}" type="presParOf" srcId="{2028CF4C-DF0F-4447-AAEB-930978FD7FB2}" destId="{3D7CA0F5-1363-4E20-8EB4-B93604F76572}" srcOrd="1" destOrd="0" presId="urn:microsoft.com/office/officeart/2005/8/layout/vList5"/>
    <dgm:cxn modelId="{5D9F1902-D5E2-4327-AFF7-6CEDC306D459}" type="presParOf" srcId="{866748B7-EA6E-4224-8584-0A05ADD66B60}" destId="{51AFA66B-77E6-4AB8-84DD-264F1696DC57}" srcOrd="3" destOrd="0" presId="urn:microsoft.com/office/officeart/2005/8/layout/vList5"/>
    <dgm:cxn modelId="{30677B87-DBB1-4C5B-B08C-9634E69D1251}" type="presParOf" srcId="{866748B7-EA6E-4224-8584-0A05ADD66B60}" destId="{54B1E069-B974-4B8C-9978-6F3360C3CFC7}" srcOrd="4" destOrd="0" presId="urn:microsoft.com/office/officeart/2005/8/layout/vList5"/>
    <dgm:cxn modelId="{7719E783-334B-4FDA-86D2-BD88E9879721}" type="presParOf" srcId="{54B1E069-B974-4B8C-9978-6F3360C3CFC7}" destId="{43A28BE3-C1E9-4B9C-B33B-08205E83082C}" srcOrd="0" destOrd="0" presId="urn:microsoft.com/office/officeart/2005/8/layout/vList5"/>
    <dgm:cxn modelId="{E5B31DE3-2D5B-4E5E-B47F-C03039BF5A2C}" type="presParOf" srcId="{54B1E069-B974-4B8C-9978-6F3360C3CFC7}" destId="{9C1109CE-1043-4B06-9763-B766EB5D37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B10F27-77C2-4933-8744-FC7EE8E61614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53BB0F-4541-498F-ADF0-E5CD5A84503C}">
      <dgm:prSet phldrT="[Text]"/>
      <dgm:spPr/>
      <dgm:t>
        <a:bodyPr/>
        <a:lstStyle/>
        <a:p>
          <a:r>
            <a:rPr lang="en-US" dirty="0" smtClean="0"/>
            <a:t>Good</a:t>
          </a:r>
          <a:endParaRPr lang="en-US" dirty="0"/>
        </a:p>
      </dgm:t>
    </dgm:pt>
    <dgm:pt modelId="{105F55A2-B0E4-43E1-8CA6-4CAFDAAC21F8}" type="parTrans" cxnId="{C4CAE5CA-3894-40C5-8C0E-8D4EBCAD9F59}">
      <dgm:prSet/>
      <dgm:spPr/>
      <dgm:t>
        <a:bodyPr/>
        <a:lstStyle/>
        <a:p>
          <a:endParaRPr lang="en-US"/>
        </a:p>
      </dgm:t>
    </dgm:pt>
    <dgm:pt modelId="{F1A14644-856D-4A8C-8E1D-78F6ABB672B8}" type="sibTrans" cxnId="{C4CAE5CA-3894-40C5-8C0E-8D4EBCAD9F59}">
      <dgm:prSet/>
      <dgm:spPr/>
      <dgm:t>
        <a:bodyPr/>
        <a:lstStyle/>
        <a:p>
          <a:endParaRPr lang="en-US"/>
        </a:p>
      </dgm:t>
    </dgm:pt>
    <dgm:pt modelId="{B4E53670-90EA-4F21-8A0F-D187C516784D}">
      <dgm:prSet phldrT="[Text]"/>
      <dgm:spPr/>
      <dgm:t>
        <a:bodyPr/>
        <a:lstStyle/>
        <a:p>
          <a:r>
            <a:rPr lang="en-US" dirty="0" smtClean="0"/>
            <a:t>bon/bonne</a:t>
          </a:r>
          <a:endParaRPr lang="en-US" dirty="0"/>
        </a:p>
      </dgm:t>
    </dgm:pt>
    <dgm:pt modelId="{43FABEC7-9E94-4AA5-BD7B-69F1102CB12F}" type="parTrans" cxnId="{824BE759-84D6-42ED-B2CC-C218C56CE45B}">
      <dgm:prSet/>
      <dgm:spPr/>
      <dgm:t>
        <a:bodyPr/>
        <a:lstStyle/>
        <a:p>
          <a:endParaRPr lang="en-US"/>
        </a:p>
      </dgm:t>
    </dgm:pt>
    <dgm:pt modelId="{C580F245-E96C-42E8-B5B3-7C617B420039}" type="sibTrans" cxnId="{824BE759-84D6-42ED-B2CC-C218C56CE45B}">
      <dgm:prSet/>
      <dgm:spPr/>
      <dgm:t>
        <a:bodyPr/>
        <a:lstStyle/>
        <a:p>
          <a:endParaRPr lang="en-US"/>
        </a:p>
      </dgm:t>
    </dgm:pt>
    <dgm:pt modelId="{AFF80B11-32CD-4246-BCD2-0B926194A890}">
      <dgm:prSet phldrT="[Text]"/>
      <dgm:spPr/>
      <dgm:t>
        <a:bodyPr/>
        <a:lstStyle/>
        <a:p>
          <a:r>
            <a:rPr lang="en-US" dirty="0" smtClean="0"/>
            <a:t>Bad</a:t>
          </a:r>
          <a:endParaRPr lang="en-US" dirty="0"/>
        </a:p>
      </dgm:t>
    </dgm:pt>
    <dgm:pt modelId="{8E65DD2A-ED46-492A-A07D-DDE78FF9679F}" type="parTrans" cxnId="{E58CF06D-8422-415B-9B00-DBD31E98CA7A}">
      <dgm:prSet/>
      <dgm:spPr/>
      <dgm:t>
        <a:bodyPr/>
        <a:lstStyle/>
        <a:p>
          <a:endParaRPr lang="en-US"/>
        </a:p>
      </dgm:t>
    </dgm:pt>
    <dgm:pt modelId="{787185F7-F750-486A-B3F8-02E94097DF65}" type="sibTrans" cxnId="{E58CF06D-8422-415B-9B00-DBD31E98CA7A}">
      <dgm:prSet/>
      <dgm:spPr/>
      <dgm:t>
        <a:bodyPr/>
        <a:lstStyle/>
        <a:p>
          <a:endParaRPr lang="en-US"/>
        </a:p>
      </dgm:t>
    </dgm:pt>
    <dgm:pt modelId="{52C77886-57FD-4829-B7B7-EFC448303E16}">
      <dgm:prSet phldrT="[Text]"/>
      <dgm:spPr/>
      <dgm:t>
        <a:bodyPr/>
        <a:lstStyle/>
        <a:p>
          <a:r>
            <a:rPr lang="en-US" dirty="0" err="1" smtClean="0"/>
            <a:t>mauvais</a:t>
          </a:r>
          <a:r>
            <a:rPr lang="en-US" dirty="0" smtClean="0"/>
            <a:t>/</a:t>
          </a:r>
          <a:r>
            <a:rPr lang="en-US" dirty="0" err="1" smtClean="0"/>
            <a:t>mauvaise</a:t>
          </a:r>
          <a:endParaRPr lang="en-US" dirty="0"/>
        </a:p>
      </dgm:t>
    </dgm:pt>
    <dgm:pt modelId="{6BE51B6E-3698-426A-91FC-EE4B795DCC84}" type="parTrans" cxnId="{FCADC3BB-50BB-498F-ACB7-5AD46E3FFA8A}">
      <dgm:prSet/>
      <dgm:spPr/>
      <dgm:t>
        <a:bodyPr/>
        <a:lstStyle/>
        <a:p>
          <a:endParaRPr lang="en-US"/>
        </a:p>
      </dgm:t>
    </dgm:pt>
    <dgm:pt modelId="{AC299C4F-7AEA-421B-B16C-2AAF3E960409}" type="sibTrans" cxnId="{FCADC3BB-50BB-498F-ACB7-5AD46E3FFA8A}">
      <dgm:prSet/>
      <dgm:spPr/>
      <dgm:t>
        <a:bodyPr/>
        <a:lstStyle/>
        <a:p>
          <a:endParaRPr lang="en-US"/>
        </a:p>
      </dgm:t>
    </dgm:pt>
    <dgm:pt modelId="{551C4061-33B6-4B28-85FF-057702B79FE5}">
      <dgm:prSet phldrT="[Text]"/>
      <dgm:spPr/>
      <dgm:t>
        <a:bodyPr/>
        <a:lstStyle/>
        <a:p>
          <a:r>
            <a:rPr lang="en-US" dirty="0" smtClean="0"/>
            <a:t>Kind</a:t>
          </a:r>
          <a:endParaRPr lang="en-US" dirty="0"/>
        </a:p>
      </dgm:t>
    </dgm:pt>
    <dgm:pt modelId="{9BC2ECCB-D435-47EB-A449-9099FEDC8238}" type="parTrans" cxnId="{9557042A-1790-48C9-AC60-FEE7890C6995}">
      <dgm:prSet/>
      <dgm:spPr/>
      <dgm:t>
        <a:bodyPr/>
        <a:lstStyle/>
        <a:p>
          <a:endParaRPr lang="en-US"/>
        </a:p>
      </dgm:t>
    </dgm:pt>
    <dgm:pt modelId="{ED1DA435-8C7E-494E-A4A4-AA1FF06BF8C3}" type="sibTrans" cxnId="{9557042A-1790-48C9-AC60-FEE7890C6995}">
      <dgm:prSet/>
      <dgm:spPr/>
      <dgm:t>
        <a:bodyPr/>
        <a:lstStyle/>
        <a:p>
          <a:endParaRPr lang="en-US"/>
        </a:p>
      </dgm:t>
    </dgm:pt>
    <dgm:pt modelId="{1BCC7756-C1EF-4ED2-AAA9-1DFC91828E66}">
      <dgm:prSet phldrT="[Text]"/>
      <dgm:spPr/>
      <dgm:t>
        <a:bodyPr/>
        <a:lstStyle/>
        <a:p>
          <a:r>
            <a:rPr lang="en-US" dirty="0" err="1" smtClean="0"/>
            <a:t>gentil</a:t>
          </a:r>
          <a:r>
            <a:rPr lang="en-US" dirty="0" smtClean="0"/>
            <a:t>/</a:t>
          </a:r>
          <a:r>
            <a:rPr lang="en-US" dirty="0" err="1" smtClean="0"/>
            <a:t>gentille</a:t>
          </a:r>
          <a:endParaRPr lang="en-US" dirty="0"/>
        </a:p>
      </dgm:t>
    </dgm:pt>
    <dgm:pt modelId="{BAFF92B6-91E8-43B7-A355-A3CECC58ECF6}" type="parTrans" cxnId="{570C3F9B-A1B9-4001-9ECC-552481EE91F6}">
      <dgm:prSet/>
      <dgm:spPr/>
      <dgm:t>
        <a:bodyPr/>
        <a:lstStyle/>
        <a:p>
          <a:endParaRPr lang="en-US"/>
        </a:p>
      </dgm:t>
    </dgm:pt>
    <dgm:pt modelId="{4D16F89E-9857-4ED2-8F60-63739B030479}" type="sibTrans" cxnId="{570C3F9B-A1B9-4001-9ECC-552481EE91F6}">
      <dgm:prSet/>
      <dgm:spPr/>
      <dgm:t>
        <a:bodyPr/>
        <a:lstStyle/>
        <a:p>
          <a:endParaRPr lang="en-US"/>
        </a:p>
      </dgm:t>
    </dgm:pt>
    <dgm:pt modelId="{CEAF42E3-2FB9-48CF-A6FE-DC1DE05A0EC6}" type="pres">
      <dgm:prSet presAssocID="{96B10F27-77C2-4933-8744-FC7EE8E61614}" presName="Name0" presStyleCnt="0">
        <dgm:presLayoutVars>
          <dgm:dir/>
          <dgm:animLvl val="lvl"/>
          <dgm:resizeHandles val="exact"/>
        </dgm:presLayoutVars>
      </dgm:prSet>
      <dgm:spPr/>
    </dgm:pt>
    <dgm:pt modelId="{E6F65E63-F555-4226-8C50-EC20621DF793}" type="pres">
      <dgm:prSet presAssocID="{2A53BB0F-4541-498F-ADF0-E5CD5A84503C}" presName="linNode" presStyleCnt="0"/>
      <dgm:spPr/>
    </dgm:pt>
    <dgm:pt modelId="{B5498CCB-3D8A-4B42-804C-9747CE575EBF}" type="pres">
      <dgm:prSet presAssocID="{2A53BB0F-4541-498F-ADF0-E5CD5A84503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ED2CD-ACCA-4A16-8BE9-51A00F18FBAE}" type="pres">
      <dgm:prSet presAssocID="{2A53BB0F-4541-498F-ADF0-E5CD5A84503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DE12C-6EE1-48ED-A858-A67C9751B5BA}" type="pres">
      <dgm:prSet presAssocID="{F1A14644-856D-4A8C-8E1D-78F6ABB672B8}" presName="sp" presStyleCnt="0"/>
      <dgm:spPr/>
    </dgm:pt>
    <dgm:pt modelId="{DCB86F4F-165C-4A6C-9F0B-A0E094626197}" type="pres">
      <dgm:prSet presAssocID="{AFF80B11-32CD-4246-BCD2-0B926194A890}" presName="linNode" presStyleCnt="0"/>
      <dgm:spPr/>
    </dgm:pt>
    <dgm:pt modelId="{0B5BDE96-BE7A-4CED-8AF4-88F86C2F0C18}" type="pres">
      <dgm:prSet presAssocID="{AFF80B11-32CD-4246-BCD2-0B926194A89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D4352-2F53-4B4A-8981-5CBEBFF751F7}" type="pres">
      <dgm:prSet presAssocID="{AFF80B11-32CD-4246-BCD2-0B926194A89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E23D2-5C87-4361-9031-7F4C3F631729}" type="pres">
      <dgm:prSet presAssocID="{787185F7-F750-486A-B3F8-02E94097DF65}" presName="sp" presStyleCnt="0"/>
      <dgm:spPr/>
    </dgm:pt>
    <dgm:pt modelId="{A10EB6D3-78EA-4684-85EC-FAC575FBDD46}" type="pres">
      <dgm:prSet presAssocID="{551C4061-33B6-4B28-85FF-057702B79FE5}" presName="linNode" presStyleCnt="0"/>
      <dgm:spPr/>
    </dgm:pt>
    <dgm:pt modelId="{C668CB76-E32A-477C-8F58-4B39ED87B49B}" type="pres">
      <dgm:prSet presAssocID="{551C4061-33B6-4B28-85FF-057702B79FE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45B3E-2697-4DED-82DD-CACEE72E860F}" type="pres">
      <dgm:prSet presAssocID="{551C4061-33B6-4B28-85FF-057702B79FE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4BE759-84D6-42ED-B2CC-C218C56CE45B}" srcId="{2A53BB0F-4541-498F-ADF0-E5CD5A84503C}" destId="{B4E53670-90EA-4F21-8A0F-D187C516784D}" srcOrd="0" destOrd="0" parTransId="{43FABEC7-9E94-4AA5-BD7B-69F1102CB12F}" sibTransId="{C580F245-E96C-42E8-B5B3-7C617B420039}"/>
    <dgm:cxn modelId="{9557042A-1790-48C9-AC60-FEE7890C6995}" srcId="{96B10F27-77C2-4933-8744-FC7EE8E61614}" destId="{551C4061-33B6-4B28-85FF-057702B79FE5}" srcOrd="2" destOrd="0" parTransId="{9BC2ECCB-D435-47EB-A449-9099FEDC8238}" sibTransId="{ED1DA435-8C7E-494E-A4A4-AA1FF06BF8C3}"/>
    <dgm:cxn modelId="{B33EEF27-DCC6-4ED6-9145-40B890F5E3F8}" type="presOf" srcId="{AFF80B11-32CD-4246-BCD2-0B926194A890}" destId="{0B5BDE96-BE7A-4CED-8AF4-88F86C2F0C18}" srcOrd="0" destOrd="0" presId="urn:microsoft.com/office/officeart/2005/8/layout/vList5"/>
    <dgm:cxn modelId="{4B296F72-3F49-482F-9D2E-E20F0125CE80}" type="presOf" srcId="{2A53BB0F-4541-498F-ADF0-E5CD5A84503C}" destId="{B5498CCB-3D8A-4B42-804C-9747CE575EBF}" srcOrd="0" destOrd="0" presId="urn:microsoft.com/office/officeart/2005/8/layout/vList5"/>
    <dgm:cxn modelId="{C4CAE5CA-3894-40C5-8C0E-8D4EBCAD9F59}" srcId="{96B10F27-77C2-4933-8744-FC7EE8E61614}" destId="{2A53BB0F-4541-498F-ADF0-E5CD5A84503C}" srcOrd="0" destOrd="0" parTransId="{105F55A2-B0E4-43E1-8CA6-4CAFDAAC21F8}" sibTransId="{F1A14644-856D-4A8C-8E1D-78F6ABB672B8}"/>
    <dgm:cxn modelId="{FCADC3BB-50BB-498F-ACB7-5AD46E3FFA8A}" srcId="{AFF80B11-32CD-4246-BCD2-0B926194A890}" destId="{52C77886-57FD-4829-B7B7-EFC448303E16}" srcOrd="0" destOrd="0" parTransId="{6BE51B6E-3698-426A-91FC-EE4B795DCC84}" sibTransId="{AC299C4F-7AEA-421B-B16C-2AAF3E960409}"/>
    <dgm:cxn modelId="{958C9636-9B5A-4A33-A29D-45DC91616548}" type="presOf" srcId="{551C4061-33B6-4B28-85FF-057702B79FE5}" destId="{C668CB76-E32A-477C-8F58-4B39ED87B49B}" srcOrd="0" destOrd="0" presId="urn:microsoft.com/office/officeart/2005/8/layout/vList5"/>
    <dgm:cxn modelId="{8A6E4810-85DC-43E2-9F71-BF971D55D7F2}" type="presOf" srcId="{96B10F27-77C2-4933-8744-FC7EE8E61614}" destId="{CEAF42E3-2FB9-48CF-A6FE-DC1DE05A0EC6}" srcOrd="0" destOrd="0" presId="urn:microsoft.com/office/officeart/2005/8/layout/vList5"/>
    <dgm:cxn modelId="{570C3F9B-A1B9-4001-9ECC-552481EE91F6}" srcId="{551C4061-33B6-4B28-85FF-057702B79FE5}" destId="{1BCC7756-C1EF-4ED2-AAA9-1DFC91828E66}" srcOrd="0" destOrd="0" parTransId="{BAFF92B6-91E8-43B7-A355-A3CECC58ECF6}" sibTransId="{4D16F89E-9857-4ED2-8F60-63739B030479}"/>
    <dgm:cxn modelId="{608B260E-3611-497D-8068-2FD5B617ABCC}" type="presOf" srcId="{52C77886-57FD-4829-B7B7-EFC448303E16}" destId="{F73D4352-2F53-4B4A-8981-5CBEBFF751F7}" srcOrd="0" destOrd="0" presId="urn:microsoft.com/office/officeart/2005/8/layout/vList5"/>
    <dgm:cxn modelId="{E58CF06D-8422-415B-9B00-DBD31E98CA7A}" srcId="{96B10F27-77C2-4933-8744-FC7EE8E61614}" destId="{AFF80B11-32CD-4246-BCD2-0B926194A890}" srcOrd="1" destOrd="0" parTransId="{8E65DD2A-ED46-492A-A07D-DDE78FF9679F}" sibTransId="{787185F7-F750-486A-B3F8-02E94097DF65}"/>
    <dgm:cxn modelId="{A610FA4F-A327-4A49-826B-E95D68997BA4}" type="presOf" srcId="{B4E53670-90EA-4F21-8A0F-D187C516784D}" destId="{46DED2CD-ACCA-4A16-8BE9-51A00F18FBAE}" srcOrd="0" destOrd="0" presId="urn:microsoft.com/office/officeart/2005/8/layout/vList5"/>
    <dgm:cxn modelId="{AEFBEA4E-DB7E-4EC5-B1FF-839DFE8602CB}" type="presOf" srcId="{1BCC7756-C1EF-4ED2-AAA9-1DFC91828E66}" destId="{8E545B3E-2697-4DED-82DD-CACEE72E860F}" srcOrd="0" destOrd="0" presId="urn:microsoft.com/office/officeart/2005/8/layout/vList5"/>
    <dgm:cxn modelId="{0A901ACF-A681-4E74-BAB6-6E99D073F097}" type="presParOf" srcId="{CEAF42E3-2FB9-48CF-A6FE-DC1DE05A0EC6}" destId="{E6F65E63-F555-4226-8C50-EC20621DF793}" srcOrd="0" destOrd="0" presId="urn:microsoft.com/office/officeart/2005/8/layout/vList5"/>
    <dgm:cxn modelId="{60290D1D-E75B-490F-808F-EC53165F2877}" type="presParOf" srcId="{E6F65E63-F555-4226-8C50-EC20621DF793}" destId="{B5498CCB-3D8A-4B42-804C-9747CE575EBF}" srcOrd="0" destOrd="0" presId="urn:microsoft.com/office/officeart/2005/8/layout/vList5"/>
    <dgm:cxn modelId="{82B84A75-8FC4-4786-8F24-2183BA6E5E12}" type="presParOf" srcId="{E6F65E63-F555-4226-8C50-EC20621DF793}" destId="{46DED2CD-ACCA-4A16-8BE9-51A00F18FBAE}" srcOrd="1" destOrd="0" presId="urn:microsoft.com/office/officeart/2005/8/layout/vList5"/>
    <dgm:cxn modelId="{24DBDC3E-779D-443B-BE75-1942D8F45512}" type="presParOf" srcId="{CEAF42E3-2FB9-48CF-A6FE-DC1DE05A0EC6}" destId="{583DE12C-6EE1-48ED-A858-A67C9751B5BA}" srcOrd="1" destOrd="0" presId="urn:microsoft.com/office/officeart/2005/8/layout/vList5"/>
    <dgm:cxn modelId="{9E9628E2-C49E-4B22-B807-1F9DE9EF5916}" type="presParOf" srcId="{CEAF42E3-2FB9-48CF-A6FE-DC1DE05A0EC6}" destId="{DCB86F4F-165C-4A6C-9F0B-A0E094626197}" srcOrd="2" destOrd="0" presId="urn:microsoft.com/office/officeart/2005/8/layout/vList5"/>
    <dgm:cxn modelId="{997BA0A4-0506-43C9-A0A0-831E140EEB8C}" type="presParOf" srcId="{DCB86F4F-165C-4A6C-9F0B-A0E094626197}" destId="{0B5BDE96-BE7A-4CED-8AF4-88F86C2F0C18}" srcOrd="0" destOrd="0" presId="urn:microsoft.com/office/officeart/2005/8/layout/vList5"/>
    <dgm:cxn modelId="{2E14C53B-134D-4D16-8768-D7424174F083}" type="presParOf" srcId="{DCB86F4F-165C-4A6C-9F0B-A0E094626197}" destId="{F73D4352-2F53-4B4A-8981-5CBEBFF751F7}" srcOrd="1" destOrd="0" presId="urn:microsoft.com/office/officeart/2005/8/layout/vList5"/>
    <dgm:cxn modelId="{BCE61797-4E5D-489A-98B6-22E265CDBBE1}" type="presParOf" srcId="{CEAF42E3-2FB9-48CF-A6FE-DC1DE05A0EC6}" destId="{297E23D2-5C87-4361-9031-7F4C3F631729}" srcOrd="3" destOrd="0" presId="urn:microsoft.com/office/officeart/2005/8/layout/vList5"/>
    <dgm:cxn modelId="{B4C505EA-905A-4DE5-A28E-866EEA64075F}" type="presParOf" srcId="{CEAF42E3-2FB9-48CF-A6FE-DC1DE05A0EC6}" destId="{A10EB6D3-78EA-4684-85EC-FAC575FBDD46}" srcOrd="4" destOrd="0" presId="urn:microsoft.com/office/officeart/2005/8/layout/vList5"/>
    <dgm:cxn modelId="{B037D290-150A-4DA8-ADB7-595A96353819}" type="presParOf" srcId="{A10EB6D3-78EA-4684-85EC-FAC575FBDD46}" destId="{C668CB76-E32A-477C-8F58-4B39ED87B49B}" srcOrd="0" destOrd="0" presId="urn:microsoft.com/office/officeart/2005/8/layout/vList5"/>
    <dgm:cxn modelId="{93997637-1916-4CDE-A5A7-8C064C1F492F}" type="presParOf" srcId="{A10EB6D3-78EA-4684-85EC-FAC575FBDD46}" destId="{8E545B3E-2697-4DED-82DD-CACEE72E86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FEB024-B462-4005-A004-01E502A47E99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029D58-AAFA-43C6-A8F7-92AE2B3126F7}">
      <dgm:prSet phldrT="[Text]"/>
      <dgm:spPr/>
      <dgm:t>
        <a:bodyPr/>
        <a:lstStyle/>
        <a:p>
          <a:r>
            <a:rPr lang="en-US" dirty="0" smtClean="0"/>
            <a:t>Tall</a:t>
          </a:r>
          <a:endParaRPr lang="en-US" dirty="0"/>
        </a:p>
      </dgm:t>
    </dgm:pt>
    <dgm:pt modelId="{AD7C857B-8A9A-4DC1-8BF3-36F057060F1B}" type="parTrans" cxnId="{8869B988-0CBA-4DDD-BE16-EC14F4508B0A}">
      <dgm:prSet/>
      <dgm:spPr/>
      <dgm:t>
        <a:bodyPr/>
        <a:lstStyle/>
        <a:p>
          <a:endParaRPr lang="en-US"/>
        </a:p>
      </dgm:t>
    </dgm:pt>
    <dgm:pt modelId="{5614E65D-CD4B-425C-84D7-E762BEC13301}" type="sibTrans" cxnId="{8869B988-0CBA-4DDD-BE16-EC14F4508B0A}">
      <dgm:prSet/>
      <dgm:spPr/>
      <dgm:t>
        <a:bodyPr/>
        <a:lstStyle/>
        <a:p>
          <a:endParaRPr lang="en-US"/>
        </a:p>
      </dgm:t>
    </dgm:pt>
    <dgm:pt modelId="{4862099F-CE37-4214-B424-F7C36FC5F578}">
      <dgm:prSet phldrT="[Text]"/>
      <dgm:spPr/>
      <dgm:t>
        <a:bodyPr/>
        <a:lstStyle/>
        <a:p>
          <a:r>
            <a:rPr lang="en-US" dirty="0" smtClean="0"/>
            <a:t>grand/</a:t>
          </a:r>
          <a:r>
            <a:rPr lang="en-US" dirty="0" err="1" smtClean="0"/>
            <a:t>grande</a:t>
          </a:r>
          <a:endParaRPr lang="en-US" dirty="0"/>
        </a:p>
      </dgm:t>
    </dgm:pt>
    <dgm:pt modelId="{35D39C9C-EFC3-4F07-946F-F2DB6D0BD928}" type="parTrans" cxnId="{48291FCA-CF52-411F-BF3F-39329439453F}">
      <dgm:prSet/>
      <dgm:spPr/>
      <dgm:t>
        <a:bodyPr/>
        <a:lstStyle/>
        <a:p>
          <a:endParaRPr lang="en-US"/>
        </a:p>
      </dgm:t>
    </dgm:pt>
    <dgm:pt modelId="{92FF912B-5CA6-470B-8F58-D1F22A8DD6CB}" type="sibTrans" cxnId="{48291FCA-CF52-411F-BF3F-39329439453F}">
      <dgm:prSet/>
      <dgm:spPr/>
      <dgm:t>
        <a:bodyPr/>
        <a:lstStyle/>
        <a:p>
          <a:endParaRPr lang="en-US"/>
        </a:p>
      </dgm:t>
    </dgm:pt>
    <dgm:pt modelId="{260E8883-DD19-4E61-8FFA-B7AB20DE1086}">
      <dgm:prSet phldrT="[Text]"/>
      <dgm:spPr/>
      <dgm:t>
        <a:bodyPr/>
        <a:lstStyle/>
        <a:p>
          <a:r>
            <a:rPr lang="en-US" dirty="0" smtClean="0"/>
            <a:t>Small</a:t>
          </a:r>
          <a:endParaRPr lang="en-US" dirty="0"/>
        </a:p>
      </dgm:t>
    </dgm:pt>
    <dgm:pt modelId="{73A1A678-D271-4148-9040-F2ED4F482116}" type="parTrans" cxnId="{CC9FDE26-0D94-413C-8990-BFCF7A82EC67}">
      <dgm:prSet/>
      <dgm:spPr/>
      <dgm:t>
        <a:bodyPr/>
        <a:lstStyle/>
        <a:p>
          <a:endParaRPr lang="en-US"/>
        </a:p>
      </dgm:t>
    </dgm:pt>
    <dgm:pt modelId="{C4F2C7BF-880A-4E68-A78C-383CFB5E1827}" type="sibTrans" cxnId="{CC9FDE26-0D94-413C-8990-BFCF7A82EC67}">
      <dgm:prSet/>
      <dgm:spPr/>
      <dgm:t>
        <a:bodyPr/>
        <a:lstStyle/>
        <a:p>
          <a:endParaRPr lang="en-US"/>
        </a:p>
      </dgm:t>
    </dgm:pt>
    <dgm:pt modelId="{94388090-140E-4CD1-B619-5D1B75762CCA}">
      <dgm:prSet phldrT="[Text]"/>
      <dgm:spPr/>
      <dgm:t>
        <a:bodyPr/>
        <a:lstStyle/>
        <a:p>
          <a:r>
            <a:rPr lang="en-US" dirty="0" smtClean="0"/>
            <a:t>petit/petite</a:t>
          </a:r>
          <a:endParaRPr lang="en-US" dirty="0"/>
        </a:p>
      </dgm:t>
    </dgm:pt>
    <dgm:pt modelId="{F68AE188-FF88-4757-B049-5192F05BAA8A}" type="parTrans" cxnId="{A0475347-6019-420B-B35E-FC69A5E24794}">
      <dgm:prSet/>
      <dgm:spPr/>
      <dgm:t>
        <a:bodyPr/>
        <a:lstStyle/>
        <a:p>
          <a:endParaRPr lang="en-US"/>
        </a:p>
      </dgm:t>
    </dgm:pt>
    <dgm:pt modelId="{DBF98A05-DBC8-4491-A79C-FF94EB56BCD9}" type="sibTrans" cxnId="{A0475347-6019-420B-B35E-FC69A5E24794}">
      <dgm:prSet/>
      <dgm:spPr/>
      <dgm:t>
        <a:bodyPr/>
        <a:lstStyle/>
        <a:p>
          <a:endParaRPr lang="en-US"/>
        </a:p>
      </dgm:t>
    </dgm:pt>
    <dgm:pt modelId="{A6F75F1F-361E-471A-A586-37666A5BCE25}" type="pres">
      <dgm:prSet presAssocID="{33FEB024-B462-4005-A004-01E502A47E99}" presName="Name0" presStyleCnt="0">
        <dgm:presLayoutVars>
          <dgm:dir/>
          <dgm:animLvl val="lvl"/>
          <dgm:resizeHandles val="exact"/>
        </dgm:presLayoutVars>
      </dgm:prSet>
      <dgm:spPr/>
    </dgm:pt>
    <dgm:pt modelId="{2EF1429F-2511-4C9D-AF0F-C20434B499FB}" type="pres">
      <dgm:prSet presAssocID="{70029D58-AAFA-43C6-A8F7-92AE2B3126F7}" presName="linNode" presStyleCnt="0"/>
      <dgm:spPr/>
    </dgm:pt>
    <dgm:pt modelId="{437FA586-FA3D-4D70-AC7D-934737698B71}" type="pres">
      <dgm:prSet presAssocID="{70029D58-AAFA-43C6-A8F7-92AE2B3126F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D4547-C028-4259-BFB1-AD978EEDCDA9}" type="pres">
      <dgm:prSet presAssocID="{70029D58-AAFA-43C6-A8F7-92AE2B3126F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A6081-86D1-4094-B531-0221526493CB}" type="pres">
      <dgm:prSet presAssocID="{5614E65D-CD4B-425C-84D7-E762BEC13301}" presName="sp" presStyleCnt="0"/>
      <dgm:spPr/>
    </dgm:pt>
    <dgm:pt modelId="{F5D63AAC-9F2B-42F9-84EA-C666A55767A4}" type="pres">
      <dgm:prSet presAssocID="{260E8883-DD19-4E61-8FFA-B7AB20DE1086}" presName="linNode" presStyleCnt="0"/>
      <dgm:spPr/>
    </dgm:pt>
    <dgm:pt modelId="{01D87B48-FE08-4FB5-828E-6A82FB621A96}" type="pres">
      <dgm:prSet presAssocID="{260E8883-DD19-4E61-8FFA-B7AB20DE1086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8BE677B3-9E40-4219-B0F1-164C18283E79}" type="pres">
      <dgm:prSet presAssocID="{260E8883-DD19-4E61-8FFA-B7AB20DE108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DCF544-EF15-45F9-BCCA-AA7E9F6C2143}" type="presOf" srcId="{94388090-140E-4CD1-B619-5D1B75762CCA}" destId="{8BE677B3-9E40-4219-B0F1-164C18283E79}" srcOrd="0" destOrd="0" presId="urn:microsoft.com/office/officeart/2005/8/layout/vList5"/>
    <dgm:cxn modelId="{A8B7FA53-ED46-47F4-8430-04AFFDEC5C22}" type="presOf" srcId="{260E8883-DD19-4E61-8FFA-B7AB20DE1086}" destId="{01D87B48-FE08-4FB5-828E-6A82FB621A96}" srcOrd="0" destOrd="0" presId="urn:microsoft.com/office/officeart/2005/8/layout/vList5"/>
    <dgm:cxn modelId="{B4A42A05-B874-4C59-AA5E-19E3F81189BC}" type="presOf" srcId="{4862099F-CE37-4214-B424-F7C36FC5F578}" destId="{BF9D4547-C028-4259-BFB1-AD978EEDCDA9}" srcOrd="0" destOrd="0" presId="urn:microsoft.com/office/officeart/2005/8/layout/vList5"/>
    <dgm:cxn modelId="{CC9FDE26-0D94-413C-8990-BFCF7A82EC67}" srcId="{33FEB024-B462-4005-A004-01E502A47E99}" destId="{260E8883-DD19-4E61-8FFA-B7AB20DE1086}" srcOrd="1" destOrd="0" parTransId="{73A1A678-D271-4148-9040-F2ED4F482116}" sibTransId="{C4F2C7BF-880A-4E68-A78C-383CFB5E1827}"/>
    <dgm:cxn modelId="{48291FCA-CF52-411F-BF3F-39329439453F}" srcId="{70029D58-AAFA-43C6-A8F7-92AE2B3126F7}" destId="{4862099F-CE37-4214-B424-F7C36FC5F578}" srcOrd="0" destOrd="0" parTransId="{35D39C9C-EFC3-4F07-946F-F2DB6D0BD928}" sibTransId="{92FF912B-5CA6-470B-8F58-D1F22A8DD6CB}"/>
    <dgm:cxn modelId="{EAA2F6BE-D075-41DE-B33E-17D7F7DB7BE7}" type="presOf" srcId="{33FEB024-B462-4005-A004-01E502A47E99}" destId="{A6F75F1F-361E-471A-A586-37666A5BCE25}" srcOrd="0" destOrd="0" presId="urn:microsoft.com/office/officeart/2005/8/layout/vList5"/>
    <dgm:cxn modelId="{A0475347-6019-420B-B35E-FC69A5E24794}" srcId="{260E8883-DD19-4E61-8FFA-B7AB20DE1086}" destId="{94388090-140E-4CD1-B619-5D1B75762CCA}" srcOrd="0" destOrd="0" parTransId="{F68AE188-FF88-4757-B049-5192F05BAA8A}" sibTransId="{DBF98A05-DBC8-4491-A79C-FF94EB56BCD9}"/>
    <dgm:cxn modelId="{8869B988-0CBA-4DDD-BE16-EC14F4508B0A}" srcId="{33FEB024-B462-4005-A004-01E502A47E99}" destId="{70029D58-AAFA-43C6-A8F7-92AE2B3126F7}" srcOrd="0" destOrd="0" parTransId="{AD7C857B-8A9A-4DC1-8BF3-36F057060F1B}" sibTransId="{5614E65D-CD4B-425C-84D7-E762BEC13301}"/>
    <dgm:cxn modelId="{B55CE81B-66A2-4D73-9A69-22D591167806}" type="presOf" srcId="{70029D58-AAFA-43C6-A8F7-92AE2B3126F7}" destId="{437FA586-FA3D-4D70-AC7D-934737698B71}" srcOrd="0" destOrd="0" presId="urn:microsoft.com/office/officeart/2005/8/layout/vList5"/>
    <dgm:cxn modelId="{BBF55C68-01D3-406A-8DBB-D52CA1B0162F}" type="presParOf" srcId="{A6F75F1F-361E-471A-A586-37666A5BCE25}" destId="{2EF1429F-2511-4C9D-AF0F-C20434B499FB}" srcOrd="0" destOrd="0" presId="urn:microsoft.com/office/officeart/2005/8/layout/vList5"/>
    <dgm:cxn modelId="{20CD8E49-70CB-4181-9AC6-F3365C32D71D}" type="presParOf" srcId="{2EF1429F-2511-4C9D-AF0F-C20434B499FB}" destId="{437FA586-FA3D-4D70-AC7D-934737698B71}" srcOrd="0" destOrd="0" presId="urn:microsoft.com/office/officeart/2005/8/layout/vList5"/>
    <dgm:cxn modelId="{3E500B7F-E9C7-4F64-8A9E-8CABEE6E81C8}" type="presParOf" srcId="{2EF1429F-2511-4C9D-AF0F-C20434B499FB}" destId="{BF9D4547-C028-4259-BFB1-AD978EEDCDA9}" srcOrd="1" destOrd="0" presId="urn:microsoft.com/office/officeart/2005/8/layout/vList5"/>
    <dgm:cxn modelId="{9BBE1A6E-8604-4BA9-AA6D-9D7EA9F565F1}" type="presParOf" srcId="{A6F75F1F-361E-471A-A586-37666A5BCE25}" destId="{9ECA6081-86D1-4094-B531-0221526493CB}" srcOrd="1" destOrd="0" presId="urn:microsoft.com/office/officeart/2005/8/layout/vList5"/>
    <dgm:cxn modelId="{F20933E5-E507-4216-B700-E953B003AAA3}" type="presParOf" srcId="{A6F75F1F-361E-471A-A586-37666A5BCE25}" destId="{F5D63AAC-9F2B-42F9-84EA-C666A55767A4}" srcOrd="2" destOrd="0" presId="urn:microsoft.com/office/officeart/2005/8/layout/vList5"/>
    <dgm:cxn modelId="{C171D40F-0AA4-44D8-B2AD-F9AA1C276D36}" type="presParOf" srcId="{F5D63AAC-9F2B-42F9-84EA-C666A55767A4}" destId="{01D87B48-FE08-4FB5-828E-6A82FB621A96}" srcOrd="0" destOrd="0" presId="urn:microsoft.com/office/officeart/2005/8/layout/vList5"/>
    <dgm:cxn modelId="{32502143-B7A7-4B97-B98C-0AC8520736A2}" type="presParOf" srcId="{F5D63AAC-9F2B-42F9-84EA-C666A55767A4}" destId="{8BE677B3-9E40-4219-B0F1-164C18283E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7596B-8DA0-4112-AD0A-A91C510F5A11}">
      <dsp:nvSpPr>
        <dsp:cNvPr id="0" name=""/>
        <dsp:cNvSpPr/>
      </dsp:nvSpPr>
      <dsp:spPr>
        <a:xfrm rot="5400000">
          <a:off x="3959637" y="-1555634"/>
          <a:ext cx="785812" cy="409651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dirty="0" smtClean="0"/>
            <a:t>beau/</a:t>
          </a:r>
          <a:r>
            <a:rPr lang="en-US" sz="4200" kern="1200" dirty="0" err="1" smtClean="0"/>
            <a:t>bel</a:t>
          </a:r>
          <a:r>
            <a:rPr lang="en-US" sz="4200" kern="1200" dirty="0" smtClean="0"/>
            <a:t>/belle</a:t>
          </a:r>
          <a:endParaRPr lang="en-US" sz="4200" kern="1200" dirty="0"/>
        </a:p>
      </dsp:txBody>
      <dsp:txXfrm rot="-5400000">
        <a:off x="2304287" y="138076"/>
        <a:ext cx="4058152" cy="709092"/>
      </dsp:txXfrm>
    </dsp:sp>
    <dsp:sp modelId="{38EDB23D-8072-46F8-85E3-ACCB6B36EE6A}">
      <dsp:nvSpPr>
        <dsp:cNvPr id="0" name=""/>
        <dsp:cNvSpPr/>
      </dsp:nvSpPr>
      <dsp:spPr>
        <a:xfrm>
          <a:off x="0" y="1488"/>
          <a:ext cx="2304288" cy="9822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Beautiful</a:t>
          </a:r>
          <a:endParaRPr lang="en-US" sz="4000" kern="1200" dirty="0"/>
        </a:p>
      </dsp:txBody>
      <dsp:txXfrm>
        <a:off x="47950" y="49438"/>
        <a:ext cx="2208388" cy="886365"/>
      </dsp:txXfrm>
    </dsp:sp>
    <dsp:sp modelId="{CFA21E51-0D7F-408F-8F8B-64FB6CA57489}">
      <dsp:nvSpPr>
        <dsp:cNvPr id="0" name=""/>
        <dsp:cNvSpPr/>
      </dsp:nvSpPr>
      <dsp:spPr>
        <a:xfrm rot="5400000">
          <a:off x="3959637" y="-524256"/>
          <a:ext cx="785812" cy="4096512"/>
        </a:xfrm>
        <a:prstGeom prst="round2SameRect">
          <a:avLst/>
        </a:prstGeom>
        <a:solidFill>
          <a:schemeClr val="accent5">
            <a:tint val="40000"/>
            <a:alpha val="90000"/>
            <a:hueOff val="-9450891"/>
            <a:satOff val="25405"/>
            <a:lumOff val="932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-9450891"/>
              <a:satOff val="25405"/>
              <a:lumOff val="9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dirty="0" err="1" smtClean="0"/>
            <a:t>joli</a:t>
          </a:r>
          <a:r>
            <a:rPr lang="en-US" sz="4200" kern="1200" dirty="0" smtClean="0"/>
            <a:t>/</a:t>
          </a:r>
          <a:r>
            <a:rPr lang="en-US" sz="4200" kern="1200" dirty="0" err="1" smtClean="0"/>
            <a:t>jolie</a:t>
          </a:r>
          <a:endParaRPr lang="en-US" sz="4200" kern="1200" dirty="0"/>
        </a:p>
      </dsp:txBody>
      <dsp:txXfrm rot="-5400000">
        <a:off x="2304287" y="1169454"/>
        <a:ext cx="4058152" cy="709092"/>
      </dsp:txXfrm>
    </dsp:sp>
    <dsp:sp modelId="{1DB3AA64-D848-4E28-9664-92FBDB3928CF}">
      <dsp:nvSpPr>
        <dsp:cNvPr id="0" name=""/>
        <dsp:cNvSpPr/>
      </dsp:nvSpPr>
      <dsp:spPr>
        <a:xfrm>
          <a:off x="0" y="1032867"/>
          <a:ext cx="2304288" cy="982265"/>
        </a:xfrm>
        <a:prstGeom prst="roundRect">
          <a:avLst/>
        </a:prstGeom>
        <a:solidFill>
          <a:schemeClr val="accent5">
            <a:hueOff val="-9027899"/>
            <a:satOff val="22229"/>
            <a:lumOff val="-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Pretty</a:t>
          </a:r>
          <a:endParaRPr lang="en-US" sz="4000" kern="1200" dirty="0"/>
        </a:p>
      </dsp:txBody>
      <dsp:txXfrm>
        <a:off x="47950" y="1080817"/>
        <a:ext cx="2208388" cy="886365"/>
      </dsp:txXfrm>
    </dsp:sp>
    <dsp:sp modelId="{D67FCDAA-963F-466D-A510-EF80962D97E6}">
      <dsp:nvSpPr>
        <dsp:cNvPr id="0" name=""/>
        <dsp:cNvSpPr/>
      </dsp:nvSpPr>
      <dsp:spPr>
        <a:xfrm rot="5400000">
          <a:off x="3959637" y="507122"/>
          <a:ext cx="785812" cy="4096512"/>
        </a:xfrm>
        <a:prstGeom prst="round2SameRect">
          <a:avLst/>
        </a:prstGeom>
        <a:solidFill>
          <a:schemeClr val="accent5">
            <a:tint val="40000"/>
            <a:alpha val="90000"/>
            <a:hueOff val="-18901782"/>
            <a:satOff val="50809"/>
            <a:lumOff val="1863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-18901782"/>
              <a:satOff val="50809"/>
              <a:lumOff val="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dirty="0" err="1" smtClean="0"/>
            <a:t>vilain</a:t>
          </a:r>
          <a:r>
            <a:rPr lang="en-US" sz="4200" kern="1200" dirty="0" smtClean="0"/>
            <a:t>/</a:t>
          </a:r>
          <a:r>
            <a:rPr lang="en-US" sz="4200" kern="1200" dirty="0" err="1" smtClean="0"/>
            <a:t>vilaine</a:t>
          </a:r>
          <a:endParaRPr lang="en-US" sz="4200" kern="1200" dirty="0"/>
        </a:p>
      </dsp:txBody>
      <dsp:txXfrm rot="-5400000">
        <a:off x="2304287" y="2200832"/>
        <a:ext cx="4058152" cy="709092"/>
      </dsp:txXfrm>
    </dsp:sp>
    <dsp:sp modelId="{C9C50FD5-51ED-4694-940D-B0797E2A5D9A}">
      <dsp:nvSpPr>
        <dsp:cNvPr id="0" name=""/>
        <dsp:cNvSpPr/>
      </dsp:nvSpPr>
      <dsp:spPr>
        <a:xfrm>
          <a:off x="0" y="2064246"/>
          <a:ext cx="2304288" cy="982265"/>
        </a:xfrm>
        <a:prstGeom prst="roundRect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Ugly</a:t>
          </a:r>
          <a:endParaRPr lang="en-US" sz="4000" kern="1200" dirty="0"/>
        </a:p>
      </dsp:txBody>
      <dsp:txXfrm>
        <a:off x="47950" y="2112196"/>
        <a:ext cx="2208388" cy="886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0DAE1-7AFC-4499-BDA3-86545B884E94}">
      <dsp:nvSpPr>
        <dsp:cNvPr id="0" name=""/>
        <dsp:cNvSpPr/>
      </dsp:nvSpPr>
      <dsp:spPr>
        <a:xfrm rot="5400000">
          <a:off x="3962911" y="-1559740"/>
          <a:ext cx="779264" cy="409651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jeune</a:t>
          </a:r>
          <a:r>
            <a:rPr lang="en-US" sz="2700" kern="1200" dirty="0" smtClean="0"/>
            <a:t>/</a:t>
          </a:r>
          <a:r>
            <a:rPr lang="en-US" sz="2700" kern="1200" dirty="0" err="1" smtClean="0"/>
            <a:t>jeune</a:t>
          </a:r>
          <a:endParaRPr lang="en-US" sz="2700" kern="1200" dirty="0"/>
        </a:p>
      </dsp:txBody>
      <dsp:txXfrm rot="-5400000">
        <a:off x="2304288" y="136924"/>
        <a:ext cx="4058471" cy="703182"/>
      </dsp:txXfrm>
    </dsp:sp>
    <dsp:sp modelId="{850DB309-72BD-4FA9-A9F9-7E28FCD59357}">
      <dsp:nvSpPr>
        <dsp:cNvPr id="0" name=""/>
        <dsp:cNvSpPr/>
      </dsp:nvSpPr>
      <dsp:spPr>
        <a:xfrm>
          <a:off x="0" y="1475"/>
          <a:ext cx="2304288" cy="974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Young </a:t>
          </a:r>
          <a:endParaRPr lang="en-US" sz="5200" kern="1200" dirty="0"/>
        </a:p>
      </dsp:txBody>
      <dsp:txXfrm>
        <a:off x="47551" y="49026"/>
        <a:ext cx="2209186" cy="878978"/>
      </dsp:txXfrm>
    </dsp:sp>
    <dsp:sp modelId="{3D7CA0F5-1363-4E20-8EB4-B93604F76572}">
      <dsp:nvSpPr>
        <dsp:cNvPr id="0" name=""/>
        <dsp:cNvSpPr/>
      </dsp:nvSpPr>
      <dsp:spPr>
        <a:xfrm rot="5400000">
          <a:off x="3962911" y="-536956"/>
          <a:ext cx="779264" cy="4096512"/>
        </a:xfrm>
        <a:prstGeom prst="round2SameRect">
          <a:avLst/>
        </a:prstGeom>
        <a:solidFill>
          <a:schemeClr val="accent5">
            <a:tint val="40000"/>
            <a:alpha val="90000"/>
            <a:hueOff val="-9450891"/>
            <a:satOff val="25405"/>
            <a:lumOff val="932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-9450891"/>
              <a:satOff val="25405"/>
              <a:lumOff val="9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/>
            <a:t>vieux</a:t>
          </a:r>
          <a:r>
            <a:rPr lang="en-US" sz="2700" kern="1200" dirty="0" smtClean="0"/>
            <a:t>/</a:t>
          </a:r>
          <a:r>
            <a:rPr lang="en-US" sz="2700" kern="1200" dirty="0" err="1" smtClean="0"/>
            <a:t>vieil</a:t>
          </a:r>
          <a:r>
            <a:rPr lang="en-US" sz="2700" kern="1200" dirty="0" smtClean="0"/>
            <a:t>/</a:t>
          </a:r>
          <a:r>
            <a:rPr lang="en-US" sz="2700" kern="1200" dirty="0" err="1" smtClean="0"/>
            <a:t>vieille</a:t>
          </a:r>
          <a:endParaRPr lang="en-US" sz="2700" kern="1200" dirty="0"/>
        </a:p>
      </dsp:txBody>
      <dsp:txXfrm rot="-5400000">
        <a:off x="2304288" y="1159708"/>
        <a:ext cx="4058471" cy="703182"/>
      </dsp:txXfrm>
    </dsp:sp>
    <dsp:sp modelId="{CA299B8C-EEE0-4BC4-A010-AFF7859FBC6D}">
      <dsp:nvSpPr>
        <dsp:cNvPr id="0" name=""/>
        <dsp:cNvSpPr/>
      </dsp:nvSpPr>
      <dsp:spPr>
        <a:xfrm>
          <a:off x="0" y="1024259"/>
          <a:ext cx="2304288" cy="974080"/>
        </a:xfrm>
        <a:prstGeom prst="roundRect">
          <a:avLst/>
        </a:prstGeom>
        <a:solidFill>
          <a:schemeClr val="accent5">
            <a:hueOff val="-9027899"/>
            <a:satOff val="22229"/>
            <a:lumOff val="-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Old</a:t>
          </a:r>
          <a:endParaRPr lang="en-US" sz="5200" kern="1200" dirty="0"/>
        </a:p>
      </dsp:txBody>
      <dsp:txXfrm>
        <a:off x="47551" y="1071810"/>
        <a:ext cx="2209186" cy="878978"/>
      </dsp:txXfrm>
    </dsp:sp>
    <dsp:sp modelId="{9C1109CE-1043-4B06-9763-B766EB5D3703}">
      <dsp:nvSpPr>
        <dsp:cNvPr id="0" name=""/>
        <dsp:cNvSpPr/>
      </dsp:nvSpPr>
      <dsp:spPr>
        <a:xfrm rot="5400000">
          <a:off x="3962911" y="485828"/>
          <a:ext cx="779264" cy="4096512"/>
        </a:xfrm>
        <a:prstGeom prst="round2SameRect">
          <a:avLst/>
        </a:prstGeom>
        <a:solidFill>
          <a:schemeClr val="accent5">
            <a:tint val="40000"/>
            <a:alpha val="90000"/>
            <a:hueOff val="-18901782"/>
            <a:satOff val="50809"/>
            <a:lumOff val="1863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-18901782"/>
              <a:satOff val="50809"/>
              <a:lumOff val="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nouveau/</a:t>
          </a:r>
          <a:r>
            <a:rPr lang="en-US" sz="2700" kern="1200" dirty="0" err="1" smtClean="0"/>
            <a:t>nouvel</a:t>
          </a:r>
          <a:r>
            <a:rPr lang="en-US" sz="2700" kern="1200" dirty="0" smtClean="0"/>
            <a:t>/nouvelle</a:t>
          </a:r>
          <a:endParaRPr lang="en-US" sz="2700" kern="1200" dirty="0"/>
        </a:p>
      </dsp:txBody>
      <dsp:txXfrm rot="-5400000">
        <a:off x="2304288" y="2182493"/>
        <a:ext cx="4058471" cy="703182"/>
      </dsp:txXfrm>
    </dsp:sp>
    <dsp:sp modelId="{43A28BE3-C1E9-4B9C-B33B-08205E83082C}">
      <dsp:nvSpPr>
        <dsp:cNvPr id="0" name=""/>
        <dsp:cNvSpPr/>
      </dsp:nvSpPr>
      <dsp:spPr>
        <a:xfrm>
          <a:off x="0" y="2047044"/>
          <a:ext cx="2304288" cy="974080"/>
        </a:xfrm>
        <a:prstGeom prst="roundRect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New</a:t>
          </a:r>
          <a:endParaRPr lang="en-US" sz="5200" kern="1200" dirty="0"/>
        </a:p>
      </dsp:txBody>
      <dsp:txXfrm>
        <a:off x="47551" y="2094595"/>
        <a:ext cx="2209186" cy="8789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ED2CD-ACCA-4A16-8BE9-51A00F18FBAE}">
      <dsp:nvSpPr>
        <dsp:cNvPr id="0" name=""/>
        <dsp:cNvSpPr/>
      </dsp:nvSpPr>
      <dsp:spPr>
        <a:xfrm rot="5400000">
          <a:off x="4021276" y="-1592334"/>
          <a:ext cx="766167" cy="414528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/>
            <a:t>bon/bonne</a:t>
          </a:r>
          <a:endParaRPr lang="en-US" sz="3800" kern="1200" dirty="0"/>
        </a:p>
      </dsp:txBody>
      <dsp:txXfrm rot="-5400000">
        <a:off x="2331720" y="134623"/>
        <a:ext cx="4107879" cy="691365"/>
      </dsp:txXfrm>
    </dsp:sp>
    <dsp:sp modelId="{B5498CCB-3D8A-4B42-804C-9747CE575EBF}">
      <dsp:nvSpPr>
        <dsp:cNvPr id="0" name=""/>
        <dsp:cNvSpPr/>
      </dsp:nvSpPr>
      <dsp:spPr>
        <a:xfrm>
          <a:off x="0" y="1451"/>
          <a:ext cx="2331720" cy="9577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Good</a:t>
          </a:r>
          <a:endParaRPr lang="en-US" sz="5100" kern="1200" dirty="0"/>
        </a:p>
      </dsp:txBody>
      <dsp:txXfrm>
        <a:off x="46751" y="48202"/>
        <a:ext cx="2238218" cy="864206"/>
      </dsp:txXfrm>
    </dsp:sp>
    <dsp:sp modelId="{F73D4352-2F53-4B4A-8981-5CBEBFF751F7}">
      <dsp:nvSpPr>
        <dsp:cNvPr id="0" name=""/>
        <dsp:cNvSpPr/>
      </dsp:nvSpPr>
      <dsp:spPr>
        <a:xfrm rot="5400000">
          <a:off x="4021276" y="-586740"/>
          <a:ext cx="766167" cy="4145280"/>
        </a:xfrm>
        <a:prstGeom prst="round2SameRect">
          <a:avLst/>
        </a:prstGeom>
        <a:solidFill>
          <a:schemeClr val="accent5">
            <a:tint val="40000"/>
            <a:alpha val="90000"/>
            <a:hueOff val="-9450891"/>
            <a:satOff val="25405"/>
            <a:lumOff val="932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-9450891"/>
              <a:satOff val="25405"/>
              <a:lumOff val="9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err="1" smtClean="0"/>
            <a:t>mauvais</a:t>
          </a:r>
          <a:r>
            <a:rPr lang="en-US" sz="3800" kern="1200" dirty="0" smtClean="0"/>
            <a:t>/</a:t>
          </a:r>
          <a:r>
            <a:rPr lang="en-US" sz="3800" kern="1200" dirty="0" err="1" smtClean="0"/>
            <a:t>mauvaise</a:t>
          </a:r>
          <a:endParaRPr lang="en-US" sz="3800" kern="1200" dirty="0"/>
        </a:p>
      </dsp:txBody>
      <dsp:txXfrm rot="-5400000">
        <a:off x="2331720" y="1140217"/>
        <a:ext cx="4107879" cy="691365"/>
      </dsp:txXfrm>
    </dsp:sp>
    <dsp:sp modelId="{0B5BDE96-BE7A-4CED-8AF4-88F86C2F0C18}">
      <dsp:nvSpPr>
        <dsp:cNvPr id="0" name=""/>
        <dsp:cNvSpPr/>
      </dsp:nvSpPr>
      <dsp:spPr>
        <a:xfrm>
          <a:off x="0" y="1007045"/>
          <a:ext cx="2331720" cy="957708"/>
        </a:xfrm>
        <a:prstGeom prst="roundRect">
          <a:avLst/>
        </a:prstGeom>
        <a:solidFill>
          <a:schemeClr val="accent5">
            <a:hueOff val="-9027899"/>
            <a:satOff val="22229"/>
            <a:lumOff val="-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Bad</a:t>
          </a:r>
          <a:endParaRPr lang="en-US" sz="5100" kern="1200" dirty="0"/>
        </a:p>
      </dsp:txBody>
      <dsp:txXfrm>
        <a:off x="46751" y="1053796"/>
        <a:ext cx="2238218" cy="864206"/>
      </dsp:txXfrm>
    </dsp:sp>
    <dsp:sp modelId="{8E545B3E-2697-4DED-82DD-CACEE72E860F}">
      <dsp:nvSpPr>
        <dsp:cNvPr id="0" name=""/>
        <dsp:cNvSpPr/>
      </dsp:nvSpPr>
      <dsp:spPr>
        <a:xfrm rot="5400000">
          <a:off x="4021276" y="418854"/>
          <a:ext cx="766167" cy="4145280"/>
        </a:xfrm>
        <a:prstGeom prst="round2SameRect">
          <a:avLst/>
        </a:prstGeom>
        <a:solidFill>
          <a:schemeClr val="accent5">
            <a:tint val="40000"/>
            <a:alpha val="90000"/>
            <a:hueOff val="-18901782"/>
            <a:satOff val="50809"/>
            <a:lumOff val="1863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-18901782"/>
              <a:satOff val="50809"/>
              <a:lumOff val="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err="1" smtClean="0"/>
            <a:t>gentil</a:t>
          </a:r>
          <a:r>
            <a:rPr lang="en-US" sz="3800" kern="1200" dirty="0" smtClean="0"/>
            <a:t>/</a:t>
          </a:r>
          <a:r>
            <a:rPr lang="en-US" sz="3800" kern="1200" dirty="0" err="1" smtClean="0"/>
            <a:t>gentille</a:t>
          </a:r>
          <a:endParaRPr lang="en-US" sz="3800" kern="1200" dirty="0"/>
        </a:p>
      </dsp:txBody>
      <dsp:txXfrm rot="-5400000">
        <a:off x="2331720" y="2145812"/>
        <a:ext cx="4107879" cy="691365"/>
      </dsp:txXfrm>
    </dsp:sp>
    <dsp:sp modelId="{C668CB76-E32A-477C-8F58-4B39ED87B49B}">
      <dsp:nvSpPr>
        <dsp:cNvPr id="0" name=""/>
        <dsp:cNvSpPr/>
      </dsp:nvSpPr>
      <dsp:spPr>
        <a:xfrm>
          <a:off x="0" y="2012639"/>
          <a:ext cx="2331720" cy="957708"/>
        </a:xfrm>
        <a:prstGeom prst="roundRect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Kind</a:t>
          </a:r>
          <a:endParaRPr lang="en-US" sz="5100" kern="1200" dirty="0"/>
        </a:p>
      </dsp:txBody>
      <dsp:txXfrm>
        <a:off x="46751" y="2059390"/>
        <a:ext cx="2238218" cy="864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D4547-C028-4259-BFB1-AD978EEDCDA9}">
      <dsp:nvSpPr>
        <dsp:cNvPr id="0" name=""/>
        <dsp:cNvSpPr/>
      </dsp:nvSpPr>
      <dsp:spPr>
        <a:xfrm rot="5400000">
          <a:off x="3659150" y="-1262249"/>
          <a:ext cx="1179522" cy="3998976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700" kern="1200" dirty="0" smtClean="0"/>
            <a:t>grand/</a:t>
          </a:r>
          <a:r>
            <a:rPr lang="en-US" sz="4700" kern="1200" dirty="0" err="1" smtClean="0"/>
            <a:t>grande</a:t>
          </a:r>
          <a:endParaRPr lang="en-US" sz="4700" kern="1200" dirty="0"/>
        </a:p>
      </dsp:txBody>
      <dsp:txXfrm rot="-5400000">
        <a:off x="2249423" y="205058"/>
        <a:ext cx="3941396" cy="1064362"/>
      </dsp:txXfrm>
    </dsp:sp>
    <dsp:sp modelId="{437FA586-FA3D-4D70-AC7D-934737698B71}">
      <dsp:nvSpPr>
        <dsp:cNvPr id="0" name=""/>
        <dsp:cNvSpPr/>
      </dsp:nvSpPr>
      <dsp:spPr>
        <a:xfrm>
          <a:off x="0" y="36"/>
          <a:ext cx="2249424" cy="14744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Tall</a:t>
          </a:r>
          <a:endParaRPr lang="en-US" sz="5800" kern="1200" dirty="0"/>
        </a:p>
      </dsp:txBody>
      <dsp:txXfrm>
        <a:off x="71974" y="72010"/>
        <a:ext cx="2105476" cy="1330455"/>
      </dsp:txXfrm>
    </dsp:sp>
    <dsp:sp modelId="{8BE677B3-9E40-4219-B0F1-164C18283E79}">
      <dsp:nvSpPr>
        <dsp:cNvPr id="0" name=""/>
        <dsp:cNvSpPr/>
      </dsp:nvSpPr>
      <dsp:spPr>
        <a:xfrm rot="5400000">
          <a:off x="3659150" y="285873"/>
          <a:ext cx="1179522" cy="3998976"/>
        </a:xfrm>
        <a:prstGeom prst="round2SameRect">
          <a:avLst/>
        </a:prstGeom>
        <a:solidFill>
          <a:schemeClr val="accent5">
            <a:tint val="40000"/>
            <a:alpha val="90000"/>
            <a:hueOff val="-18901782"/>
            <a:satOff val="50809"/>
            <a:lumOff val="1863"/>
            <a:alphaOff val="0"/>
          </a:schemeClr>
        </a:solidFill>
        <a:ln w="10795" cap="flat" cmpd="sng" algn="ctr">
          <a:solidFill>
            <a:schemeClr val="accent5">
              <a:tint val="40000"/>
              <a:alpha val="90000"/>
              <a:hueOff val="-18901782"/>
              <a:satOff val="50809"/>
              <a:lumOff val="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700" kern="1200" dirty="0" smtClean="0"/>
            <a:t>petit/petite</a:t>
          </a:r>
          <a:endParaRPr lang="en-US" sz="4700" kern="1200" dirty="0"/>
        </a:p>
      </dsp:txBody>
      <dsp:txXfrm rot="-5400000">
        <a:off x="2249423" y="1753180"/>
        <a:ext cx="3941396" cy="1064362"/>
      </dsp:txXfrm>
    </dsp:sp>
    <dsp:sp modelId="{01D87B48-FE08-4FB5-828E-6A82FB621A96}">
      <dsp:nvSpPr>
        <dsp:cNvPr id="0" name=""/>
        <dsp:cNvSpPr/>
      </dsp:nvSpPr>
      <dsp:spPr>
        <a:xfrm>
          <a:off x="0" y="1548160"/>
          <a:ext cx="2249424" cy="1474403"/>
        </a:xfrm>
        <a:prstGeom prst="roundRect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Small</a:t>
          </a:r>
          <a:endParaRPr lang="en-US" sz="5800" kern="1200" dirty="0"/>
        </a:p>
      </dsp:txBody>
      <dsp:txXfrm>
        <a:off x="71974" y="1620134"/>
        <a:ext cx="2105476" cy="1330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B0804F5-3147-4903-80D5-13BC29E5F907}" type="datetimeFigureOut">
              <a:rPr lang="en-US" smtClean="0"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09C0-AA2C-4B24-84EB-9A230A05F0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04F5-3147-4903-80D5-13BC29E5F907}" type="datetimeFigureOut">
              <a:rPr lang="en-US" smtClean="0"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09C0-AA2C-4B24-84EB-9A230A05F0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04F5-3147-4903-80D5-13BC29E5F907}" type="datetimeFigureOut">
              <a:rPr lang="en-US" smtClean="0"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09C0-AA2C-4B24-84EB-9A230A05F0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04F5-3147-4903-80D5-13BC29E5F907}" type="datetimeFigureOut">
              <a:rPr lang="en-US" smtClean="0"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09C0-AA2C-4B24-84EB-9A230A05F04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04F5-3147-4903-80D5-13BC29E5F907}" type="datetimeFigureOut">
              <a:rPr lang="en-US" smtClean="0"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09C0-AA2C-4B24-84EB-9A230A05F04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04F5-3147-4903-80D5-13BC29E5F907}" type="datetimeFigureOut">
              <a:rPr lang="en-US" smtClean="0"/>
              <a:t>12/16/2010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09C0-AA2C-4B24-84EB-9A230A05F04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04F5-3147-4903-80D5-13BC29E5F907}" type="datetimeFigureOut">
              <a:rPr lang="en-US" smtClean="0"/>
              <a:t>12/16/2010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09C0-AA2C-4B24-84EB-9A230A05F0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04F5-3147-4903-80D5-13BC29E5F907}" type="datetimeFigureOut">
              <a:rPr lang="en-US" smtClean="0"/>
              <a:t>12/16/2010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09C0-AA2C-4B24-84EB-9A230A05F04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04F5-3147-4903-80D5-13BC29E5F907}" type="datetimeFigureOut">
              <a:rPr lang="en-US" smtClean="0"/>
              <a:t>12/16/2010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09C0-AA2C-4B24-84EB-9A230A05F0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04F5-3147-4903-80D5-13BC29E5F907}" type="datetimeFigureOut">
              <a:rPr lang="en-US" smtClean="0"/>
              <a:t>12/16/2010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09C0-AA2C-4B24-84EB-9A230A05F0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04F5-3147-4903-80D5-13BC29E5F907}" type="datetimeFigureOut">
              <a:rPr lang="en-US" smtClean="0"/>
              <a:t>12/16/2010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09C0-AA2C-4B24-84EB-9A230A05F0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B0804F5-3147-4903-80D5-13BC29E5F907}" type="datetimeFigureOut">
              <a:rPr lang="en-US" smtClean="0"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ABF09C0-AA2C-4B24-84EB-9A230A05F0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66"/>
                </a:solidFill>
              </a:rPr>
              <a:t>BAGS Adjectives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0" dirty="0" smtClean="0">
                <a:solidFill>
                  <a:srgbClr val="92D050"/>
                </a:solidFill>
              </a:rPr>
              <a:t>By Cassie Jain</a:t>
            </a:r>
            <a:endParaRPr lang="en-US" i="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6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Bags Adjectives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438400"/>
            <a:ext cx="6858000" cy="32004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rgbClr val="FF0066"/>
                </a:solidFill>
              </a:rPr>
              <a:t>In French, adjectives are placed in front of the noun, except for the BAGS adjectives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rgbClr val="FF0066"/>
                </a:solidFill>
              </a:rPr>
              <a:t>If the noun is masculine, the adjective will be in masculine form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rgbClr val="FF0066"/>
                </a:solidFill>
              </a:rPr>
              <a:t>If the noun is feminine, the adjective will usually take an -e or will change into the feminine form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rgbClr val="FF0066"/>
                </a:solidFill>
              </a:rPr>
              <a:t>If the noun is plural, the adjective will take an –s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rgbClr val="FF0066"/>
                </a:solidFill>
              </a:rPr>
              <a:t>Some adjectives have third forms that will be used if the noun is masculine and starts with a vowel or an -h</a:t>
            </a:r>
            <a:endParaRPr 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400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What does bags stand for?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9493" y="2209800"/>
            <a:ext cx="654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3919" y="3048000"/>
            <a:ext cx="639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34227" y="3990749"/>
            <a:ext cx="689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3919" y="4914079"/>
            <a:ext cx="537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2483197"/>
            <a:ext cx="1128961" cy="37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66"/>
                </a:solidFill>
              </a:rPr>
              <a:t>eauty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3352800"/>
            <a:ext cx="74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66"/>
                </a:solidFill>
              </a:rPr>
              <a:t>ge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4284640"/>
            <a:ext cx="96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66"/>
                </a:solidFill>
              </a:rPr>
              <a:t>oodness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2280" y="518235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66"/>
                </a:solidFill>
              </a:rPr>
              <a:t>ize</a:t>
            </a:r>
            <a:endParaRPr 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20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Beauty</a:t>
            </a:r>
            <a:endParaRPr lang="en-US" dirty="0">
              <a:solidFill>
                <a:srgbClr val="92D05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513099"/>
              </p:ext>
            </p:extLst>
          </p:nvPr>
        </p:nvGraphicFramePr>
        <p:xfrm>
          <a:off x="1371600" y="2438400"/>
          <a:ext cx="6400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882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Age</a:t>
            </a:r>
            <a:endParaRPr lang="en-US" dirty="0">
              <a:solidFill>
                <a:srgbClr val="92D05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41663594"/>
              </p:ext>
            </p:extLst>
          </p:nvPr>
        </p:nvGraphicFramePr>
        <p:xfrm>
          <a:off x="1219200" y="2438400"/>
          <a:ext cx="64008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975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Goodness</a:t>
            </a:r>
            <a:endParaRPr lang="en-US" dirty="0">
              <a:solidFill>
                <a:srgbClr val="92D05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26252912"/>
              </p:ext>
            </p:extLst>
          </p:nvPr>
        </p:nvGraphicFramePr>
        <p:xfrm>
          <a:off x="1219200" y="2514600"/>
          <a:ext cx="64770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484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Size</a:t>
            </a:r>
            <a:endParaRPr lang="en-US" dirty="0">
              <a:solidFill>
                <a:srgbClr val="92D05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4449049"/>
              </p:ext>
            </p:extLst>
          </p:nvPr>
        </p:nvGraphicFramePr>
        <p:xfrm>
          <a:off x="1371600" y="2438400"/>
          <a:ext cx="6248400" cy="302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909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222</TotalTime>
  <Words>134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Couture</vt:lpstr>
      <vt:lpstr>BAGS Adjectives</vt:lpstr>
      <vt:lpstr>Bags Adjectives</vt:lpstr>
      <vt:lpstr>What does bags stand for?</vt:lpstr>
      <vt:lpstr>Beauty</vt:lpstr>
      <vt:lpstr>Age</vt:lpstr>
      <vt:lpstr>Goodness</vt:lpstr>
      <vt:lpstr>Size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BAGS Adjectives</dc:title>
  <dc:creator>root</dc:creator>
  <cp:lastModifiedBy>root</cp:lastModifiedBy>
  <cp:revision>9</cp:revision>
  <dcterms:created xsi:type="dcterms:W3CDTF">2010-12-16T21:54:38Z</dcterms:created>
  <dcterms:modified xsi:type="dcterms:W3CDTF">2010-12-17T01:36:57Z</dcterms:modified>
</cp:coreProperties>
</file>